
<file path=[Content_Types].xml><?xml version="1.0" encoding="utf-8"?>
<Types xmlns="http://schemas.openxmlformats.org/package/2006/content-types">
  <Default Extension="xml" ContentType="application/xml"/>
  <Default Extension="png" ContentType="image/png"/>
  <Default Extension="jpg" ContentType="image/jpeg"/>
  <Default Extension="mp3" ContentType="audio/unknown"/>
  <Default Extension="rels" ContentType="application/vnd.openxmlformats-package.relationships+xml"/>
  <Default Extension="bin" ContentType="application/vnd.openxmlformats-officedocument.presentationml.printerSettings"/>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4" r:id="rId1"/>
  </p:sldMasterIdLst>
  <p:notesMasterIdLst>
    <p:notesMasterId r:id="rId9"/>
  </p:notesMasterIdLst>
  <p:sldIdLst>
    <p:sldId id="256" r:id="rId2"/>
    <p:sldId id="257" r:id="rId3"/>
    <p:sldId id="258" r:id="rId4"/>
    <p:sldId id="259" r:id="rId5"/>
    <p:sldId id="260" r:id="rId6"/>
    <p:sldId id="261" r:id="rId7"/>
    <p:sldId id="262" r:id="rId8"/>
  </p:sldIdLst>
  <p:sldSz cx="9144000" cy="5143500" type="screen16x9"/>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13" d="100"/>
          <a:sy n="113" d="100"/>
        </p:scale>
        <p:origin x="-728" y="-10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interSettings" Target="printerSettings/printerSettings1.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1461425234"/>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82" name="Shape 8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rtl="0">
              <a:spcBef>
                <a:spcPts val="0"/>
              </a:spcBef>
              <a:buNone/>
            </a:pPr>
            <a:r>
              <a:rPr lang="en"/>
              <a:t>This is our jacqueline woodson study By Aajah &amp; Ryanna </a:t>
            </a:r>
          </a:p>
          <a:p>
            <a:pPr rtl="0">
              <a:spcBef>
                <a:spcPts val="0"/>
              </a:spcBef>
              <a:buNone/>
            </a:pPr>
            <a:r>
              <a:rPr lang="en"/>
              <a:t>The picture on the screen is jacqueline woodson.</a:t>
            </a:r>
          </a:p>
          <a:p>
            <a:pPr>
              <a:spcBef>
                <a:spcPts val="0"/>
              </a:spcBef>
              <a:buNone/>
            </a:pPr>
            <a:r>
              <a:rPr lang="en"/>
              <a:t>ENJOY!</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89" name="Shape 8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rtl="0">
              <a:spcBef>
                <a:spcPts val="0"/>
              </a:spcBef>
              <a:buNone/>
            </a:pPr>
            <a:r>
              <a:rPr lang="en"/>
              <a:t>One thing that stuck out to us in all of Jacqueline Woodson’s books  was…… united and reunited because in all her books its about family coming together after  bad and good times.</a:t>
            </a:r>
          </a:p>
          <a:p>
            <a:pPr>
              <a:spcBef>
                <a:spcPts val="0"/>
              </a:spcBef>
              <a:buNone/>
            </a:pPr>
            <a:r>
              <a:rPr lang="en"/>
              <a:t>Ryanna:TITLE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Shape 9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96" name="Shape 9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en"/>
              <a:t>Ryanna:</a:t>
            </a:r>
            <a:r>
              <a:rPr lang="en">
                <a:solidFill>
                  <a:schemeClr val="dk1"/>
                </a:solidFill>
              </a:rPr>
              <a:t>In the book Locomotion, Lonnie and Lili were separated because their parents died in a fire. </a:t>
            </a:r>
          </a:p>
          <a:p>
            <a:pPr lvl="0">
              <a:spcBef>
                <a:spcPts val="0"/>
              </a:spcBef>
              <a:buNone/>
            </a:pPr>
            <a:r>
              <a:rPr lang="en"/>
              <a:t> Lili and Locomotion were reunited after a very long time. For example, in the book, Locomotion kept saying that Lili and himself were going to be together again like it says in this quote from the book. This is an example of reuniting with each other.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Shape 10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03" name="Shape 10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600"/>
              </a:spcBef>
              <a:buClr>
                <a:schemeClr val="dk1"/>
              </a:buClr>
              <a:buSzPct val="100000"/>
              <a:buFont typeface="Arial"/>
              <a:buNone/>
            </a:pPr>
            <a:r>
              <a:rPr lang="en"/>
              <a:t>Aajah:In the book”This is the Rope,” It says </a:t>
            </a:r>
            <a:r>
              <a:rPr lang="en" b="1">
                <a:solidFill>
                  <a:schemeClr val="dk1"/>
                </a:solidFill>
                <a:latin typeface="Crafty Girls"/>
                <a:ea typeface="Crafty Girls"/>
                <a:cs typeface="Crafty Girls"/>
                <a:sym typeface="Crafty Girls"/>
              </a:rPr>
              <a:t>“This is the rope that held up the sign saying We are </a:t>
            </a:r>
          </a:p>
          <a:p>
            <a:pPr lvl="0" rtl="0">
              <a:spcBef>
                <a:spcPts val="600"/>
              </a:spcBef>
              <a:buClr>
                <a:schemeClr val="dk1"/>
              </a:buClr>
              <a:buSzPct val="100000"/>
              <a:buFont typeface="Arial"/>
              <a:buNone/>
            </a:pPr>
            <a:r>
              <a:rPr lang="en" b="1">
                <a:solidFill>
                  <a:schemeClr val="dk1"/>
                </a:solidFill>
                <a:latin typeface="Crafty Girls"/>
                <a:ea typeface="Crafty Girls"/>
                <a:cs typeface="Crafty Girls"/>
                <a:sym typeface="Crafty Girls"/>
              </a:rPr>
              <a:t>family at our reunion in the big park up the street from our home.” This connects to united because the family in This is the Rope, had a family reunion so they can reunite with each other about their lives.</a:t>
            </a:r>
          </a:p>
          <a:p>
            <a:pPr>
              <a:spcBef>
                <a:spcPts val="0"/>
              </a:spcBef>
              <a:buNone/>
            </a:pPr>
            <a:endParaRPr>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Shape 10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09" name="Shape 10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600"/>
              </a:spcBef>
              <a:buNone/>
            </a:pPr>
            <a:r>
              <a:rPr lang="en" sz="1200">
                <a:latin typeface="Trebuchet MS"/>
                <a:ea typeface="Trebuchet MS"/>
                <a:cs typeface="Trebuchet MS"/>
                <a:sym typeface="Trebuchet MS"/>
              </a:rPr>
              <a:t>One connection I have that supports the theme of united and reunited is when my mom goes to work and I go to school but when we come home we reunite again. This is  important because some mothers and daughters don't bond like my mom and I .We talk to each other and communicate~Ryanna</a:t>
            </a:r>
          </a:p>
          <a:p>
            <a:pPr lvl="0" rtl="0">
              <a:spcBef>
                <a:spcPts val="600"/>
              </a:spcBef>
              <a:buNone/>
            </a:pPr>
            <a:endParaRPr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Shape 11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18" name="Shape 11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rtl="0">
              <a:spcBef>
                <a:spcPts val="0"/>
              </a:spcBef>
              <a:buNone/>
            </a:pPr>
            <a:r>
              <a:rPr lang="en"/>
              <a:t>Aajah’s connections </a:t>
            </a:r>
          </a:p>
          <a:p>
            <a:pPr>
              <a:spcBef>
                <a:spcPts val="0"/>
              </a:spcBef>
              <a:buNone/>
            </a:pPr>
            <a:r>
              <a:rPr lang="en"/>
              <a:t>My family reunites when we go to weddings and funerals to support each others’ losses and love.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Shape 1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23" name="Shape 12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rtl="0">
              <a:spcBef>
                <a:spcPts val="0"/>
              </a:spcBef>
              <a:buNone/>
            </a:pPr>
            <a:r>
              <a:rPr lang="en"/>
              <a:t>This is the end of our Jacqueline Woodson presentation </a:t>
            </a:r>
          </a:p>
          <a:p>
            <a:pPr rtl="0">
              <a:spcBef>
                <a:spcPts val="0"/>
              </a:spcBef>
              <a:buNone/>
            </a:pPr>
            <a:r>
              <a:rPr lang="en"/>
              <a:t>We hope you enjoyed it as much as we did bye!</a:t>
            </a:r>
          </a:p>
          <a:p>
            <a:pPr>
              <a:spcBef>
                <a:spcPts val="0"/>
              </a:spcBef>
              <a:buNone/>
            </a:pPr>
            <a:r>
              <a:rPr lang="en"/>
              <a:t>by Ryanna and Aajah</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8"/>
        <p:cNvGrpSpPr/>
        <p:nvPr/>
      </p:nvGrpSpPr>
      <p:grpSpPr>
        <a:xfrm>
          <a:off x="0" y="0"/>
          <a:ext cx="0" cy="0"/>
          <a:chOff x="0" y="0"/>
          <a:chExt cx="0" cy="0"/>
        </a:xfrm>
      </p:grpSpPr>
      <p:sp>
        <p:nvSpPr>
          <p:cNvPr id="9" name="Shape 9"/>
          <p:cNvSpPr/>
          <p:nvPr/>
        </p:nvSpPr>
        <p:spPr>
          <a:xfrm>
            <a:off x="0" y="1200150"/>
            <a:ext cx="9144000" cy="2743199"/>
          </a:xfrm>
          <a:prstGeom prst="rect">
            <a:avLst/>
          </a:prstGeom>
          <a:solidFill>
            <a:schemeClr val="dk1">
              <a:alpha val="20000"/>
            </a:schemeClr>
          </a:solidFill>
          <a:ln>
            <a:noFill/>
          </a:ln>
        </p:spPr>
        <p:txBody>
          <a:bodyPr lIns="91425" tIns="45700" rIns="91425" bIns="45700" anchor="ctr" anchorCtr="0">
            <a:noAutofit/>
          </a:bodyPr>
          <a:lstStyle/>
          <a:p>
            <a:pPr>
              <a:spcBef>
                <a:spcPts val="0"/>
              </a:spcBef>
              <a:buNone/>
            </a:pPr>
            <a:endParaRPr/>
          </a:p>
        </p:txBody>
      </p:sp>
      <p:grpSp>
        <p:nvGrpSpPr>
          <p:cNvPr id="10" name="Shape 10"/>
          <p:cNvGrpSpPr/>
          <p:nvPr/>
        </p:nvGrpSpPr>
        <p:grpSpPr>
          <a:xfrm>
            <a:off x="0" y="-1078"/>
            <a:ext cx="1827407" cy="5144627"/>
            <a:chOff x="0" y="-1438"/>
            <a:chExt cx="798029" cy="6859503"/>
          </a:xfrm>
        </p:grpSpPr>
        <p:sp>
          <p:nvSpPr>
            <p:cNvPr id="11" name="Shape 11"/>
            <p:cNvSpPr/>
            <p:nvPr/>
          </p:nvSpPr>
          <p:spPr>
            <a:xfrm>
              <a:off x="0" y="-1438"/>
              <a:ext cx="798029"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20000"/>
              </a:schemeClr>
            </a:solidFill>
            <a:ln>
              <a:noFill/>
            </a:ln>
          </p:spPr>
          <p:txBody>
            <a:bodyPr lIns="91425" tIns="45700" rIns="91425" bIns="45700" anchor="ctr" anchorCtr="0">
              <a:noAutofit/>
            </a:bodyPr>
            <a:lstStyle/>
            <a:p>
              <a:pPr>
                <a:spcBef>
                  <a:spcPts val="0"/>
                </a:spcBef>
                <a:buNone/>
              </a:pPr>
              <a:endParaRPr/>
            </a:p>
          </p:txBody>
        </p:sp>
        <p:sp>
          <p:nvSpPr>
            <p:cNvPr id="12" name="Shape 12"/>
            <p:cNvSpPr/>
            <p:nvPr/>
          </p:nvSpPr>
          <p:spPr>
            <a:xfrm>
              <a:off x="0" y="0"/>
              <a:ext cx="399014"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grpSp>
      <p:grpSp>
        <p:nvGrpSpPr>
          <p:cNvPr id="13" name="Shape 13"/>
          <p:cNvGrpSpPr/>
          <p:nvPr/>
        </p:nvGrpSpPr>
        <p:grpSpPr>
          <a:xfrm flipH="1">
            <a:off x="7316591" y="0"/>
            <a:ext cx="1827407" cy="5144627"/>
            <a:chOff x="0" y="-1438"/>
            <a:chExt cx="798029" cy="6859503"/>
          </a:xfrm>
        </p:grpSpPr>
        <p:sp>
          <p:nvSpPr>
            <p:cNvPr id="14" name="Shape 14"/>
            <p:cNvSpPr/>
            <p:nvPr/>
          </p:nvSpPr>
          <p:spPr>
            <a:xfrm>
              <a:off x="0" y="-1438"/>
              <a:ext cx="798029"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20000"/>
              </a:schemeClr>
            </a:solidFill>
            <a:ln>
              <a:noFill/>
            </a:ln>
          </p:spPr>
          <p:txBody>
            <a:bodyPr lIns="91425" tIns="45700" rIns="91425" bIns="45700" anchor="ctr" anchorCtr="0">
              <a:noAutofit/>
            </a:bodyPr>
            <a:lstStyle/>
            <a:p>
              <a:pPr>
                <a:spcBef>
                  <a:spcPts val="0"/>
                </a:spcBef>
                <a:buNone/>
              </a:pPr>
              <a:endParaRPr/>
            </a:p>
          </p:txBody>
        </p:sp>
        <p:sp>
          <p:nvSpPr>
            <p:cNvPr id="15" name="Shape 15"/>
            <p:cNvSpPr/>
            <p:nvPr/>
          </p:nvSpPr>
          <p:spPr>
            <a:xfrm>
              <a:off x="0" y="0"/>
              <a:ext cx="399014"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grpSp>
      <p:sp>
        <p:nvSpPr>
          <p:cNvPr id="16" name="Shape 16"/>
          <p:cNvSpPr txBox="1">
            <a:spLocks noGrp="1"/>
          </p:cNvSpPr>
          <p:nvPr>
            <p:ph type="ctrTitle"/>
          </p:nvPr>
        </p:nvSpPr>
        <p:spPr>
          <a:xfrm>
            <a:off x="685800" y="1568184"/>
            <a:ext cx="7772400" cy="1238099"/>
          </a:xfrm>
          <a:prstGeom prst="rect">
            <a:avLst/>
          </a:prstGeom>
        </p:spPr>
        <p:txBody>
          <a:bodyPr lIns="91425" tIns="91425" rIns="91425" bIns="91425" anchor="b" anchorCtr="0"/>
          <a:lstStyle>
            <a:lvl1pPr algn="ctr">
              <a:spcBef>
                <a:spcPts val="0"/>
              </a:spcBef>
              <a:buSzPct val="100000"/>
              <a:defRPr sz="4800"/>
            </a:lvl1pPr>
            <a:lvl2pPr algn="ctr">
              <a:spcBef>
                <a:spcPts val="0"/>
              </a:spcBef>
              <a:buSzPct val="100000"/>
              <a:defRPr sz="4800"/>
            </a:lvl2pPr>
            <a:lvl3pPr algn="ctr">
              <a:spcBef>
                <a:spcPts val="0"/>
              </a:spcBef>
              <a:buSzPct val="100000"/>
              <a:defRPr sz="4800"/>
            </a:lvl3pPr>
            <a:lvl4pPr algn="ctr">
              <a:spcBef>
                <a:spcPts val="0"/>
              </a:spcBef>
              <a:buSzPct val="100000"/>
              <a:defRPr sz="4800"/>
            </a:lvl4pPr>
            <a:lvl5pPr algn="ctr">
              <a:spcBef>
                <a:spcPts val="0"/>
              </a:spcBef>
              <a:buSzPct val="100000"/>
              <a:defRPr sz="4800"/>
            </a:lvl5pPr>
            <a:lvl6pPr algn="ctr">
              <a:spcBef>
                <a:spcPts val="0"/>
              </a:spcBef>
              <a:buSzPct val="100000"/>
              <a:defRPr sz="4800"/>
            </a:lvl6pPr>
            <a:lvl7pPr algn="ctr">
              <a:spcBef>
                <a:spcPts val="0"/>
              </a:spcBef>
              <a:buSzPct val="100000"/>
              <a:defRPr sz="4800"/>
            </a:lvl7pPr>
            <a:lvl8pPr algn="ctr">
              <a:spcBef>
                <a:spcPts val="0"/>
              </a:spcBef>
              <a:buSzPct val="100000"/>
              <a:defRPr sz="4800"/>
            </a:lvl8pPr>
            <a:lvl9pPr algn="ctr">
              <a:spcBef>
                <a:spcPts val="0"/>
              </a:spcBef>
              <a:buSzPct val="100000"/>
              <a:defRPr sz="4800"/>
            </a:lvl9pPr>
          </a:lstStyle>
          <a:p>
            <a:endParaRPr/>
          </a:p>
        </p:txBody>
      </p:sp>
      <p:sp>
        <p:nvSpPr>
          <p:cNvPr id="17" name="Shape 17"/>
          <p:cNvSpPr txBox="1">
            <a:spLocks noGrp="1"/>
          </p:cNvSpPr>
          <p:nvPr>
            <p:ph type="subTitle" idx="1"/>
          </p:nvPr>
        </p:nvSpPr>
        <p:spPr>
          <a:xfrm>
            <a:off x="685800" y="2914650"/>
            <a:ext cx="7772400" cy="658500"/>
          </a:xfrm>
          <a:prstGeom prst="rect">
            <a:avLst/>
          </a:prstGeom>
        </p:spPr>
        <p:txBody>
          <a:bodyPr lIns="91425" tIns="91425" rIns="91425" bIns="91425" anchor="t" anchorCtr="0"/>
          <a:lstStyle>
            <a:lvl1pPr algn="ctr">
              <a:spcBef>
                <a:spcPts val="0"/>
              </a:spcBef>
              <a:buClr>
                <a:schemeClr val="lt2"/>
              </a:buClr>
              <a:buSzPct val="100000"/>
              <a:buNone/>
              <a:defRPr sz="2400">
                <a:solidFill>
                  <a:schemeClr val="lt2"/>
                </a:solidFill>
              </a:defRPr>
            </a:lvl1pPr>
            <a:lvl2pPr algn="ctr">
              <a:spcBef>
                <a:spcPts val="0"/>
              </a:spcBef>
              <a:buClr>
                <a:schemeClr val="lt2"/>
              </a:buClr>
              <a:buNone/>
              <a:defRPr>
                <a:solidFill>
                  <a:schemeClr val="lt2"/>
                </a:solidFill>
              </a:defRPr>
            </a:lvl2pPr>
            <a:lvl3pPr algn="ctr">
              <a:spcBef>
                <a:spcPts val="0"/>
              </a:spcBef>
              <a:buClr>
                <a:schemeClr val="lt2"/>
              </a:buClr>
              <a:buNone/>
              <a:defRPr>
                <a:solidFill>
                  <a:schemeClr val="lt2"/>
                </a:solidFill>
              </a:defRPr>
            </a:lvl3pPr>
            <a:lvl4pPr algn="ctr">
              <a:spcBef>
                <a:spcPts val="0"/>
              </a:spcBef>
              <a:buClr>
                <a:schemeClr val="lt2"/>
              </a:buClr>
              <a:buSzPct val="100000"/>
              <a:buNone/>
              <a:defRPr sz="2400">
                <a:solidFill>
                  <a:schemeClr val="lt2"/>
                </a:solidFill>
              </a:defRPr>
            </a:lvl4pPr>
            <a:lvl5pPr algn="ctr">
              <a:spcBef>
                <a:spcPts val="0"/>
              </a:spcBef>
              <a:buClr>
                <a:schemeClr val="lt2"/>
              </a:buClr>
              <a:buSzPct val="100000"/>
              <a:buNone/>
              <a:defRPr sz="2400">
                <a:solidFill>
                  <a:schemeClr val="lt2"/>
                </a:solidFill>
              </a:defRPr>
            </a:lvl5pPr>
            <a:lvl6pPr algn="ctr">
              <a:spcBef>
                <a:spcPts val="0"/>
              </a:spcBef>
              <a:buClr>
                <a:schemeClr val="lt2"/>
              </a:buClr>
              <a:buSzPct val="100000"/>
              <a:buNone/>
              <a:defRPr sz="2400">
                <a:solidFill>
                  <a:schemeClr val="lt2"/>
                </a:solidFill>
              </a:defRPr>
            </a:lvl6pPr>
            <a:lvl7pPr algn="ctr">
              <a:spcBef>
                <a:spcPts val="0"/>
              </a:spcBef>
              <a:buClr>
                <a:schemeClr val="lt2"/>
              </a:buClr>
              <a:buSzPct val="100000"/>
              <a:buNone/>
              <a:defRPr sz="2400">
                <a:solidFill>
                  <a:schemeClr val="lt2"/>
                </a:solidFill>
              </a:defRPr>
            </a:lvl7pPr>
            <a:lvl8pPr algn="ctr">
              <a:spcBef>
                <a:spcPts val="0"/>
              </a:spcBef>
              <a:buClr>
                <a:schemeClr val="lt2"/>
              </a:buClr>
              <a:buSzPct val="100000"/>
              <a:buNone/>
              <a:defRPr sz="2400">
                <a:solidFill>
                  <a:schemeClr val="lt2"/>
                </a:solidFill>
              </a:defRPr>
            </a:lvl8pPr>
            <a:lvl9pPr algn="ctr">
              <a:spcBef>
                <a:spcPts val="0"/>
              </a:spcBef>
              <a:buClr>
                <a:schemeClr val="lt2"/>
              </a:buClr>
              <a:buSzPct val="100000"/>
              <a:buNone/>
              <a:defRPr sz="2400">
                <a:solidFill>
                  <a:schemeClr val="lt2"/>
                </a:solidFill>
              </a:defRPr>
            </a:lvl9pPr>
          </a:lstStyle>
          <a:p>
            <a:endParaRPr/>
          </a:p>
        </p:txBody>
      </p:sp>
      <p:sp>
        <p:nvSpPr>
          <p:cNvPr id="18" name="Shape 18"/>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1000">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9"/>
        <p:cNvGrpSpPr/>
        <p:nvPr/>
      </p:nvGrpSpPr>
      <p:grpSpPr>
        <a:xfrm>
          <a:off x="0" y="0"/>
          <a:ext cx="0" cy="0"/>
          <a:chOff x="0" y="0"/>
          <a:chExt cx="0" cy="0"/>
        </a:xfrm>
      </p:grpSpPr>
      <p:sp>
        <p:nvSpPr>
          <p:cNvPr id="20" name="Shape 20"/>
          <p:cNvSpPr/>
          <p:nvPr/>
        </p:nvSpPr>
        <p:spPr>
          <a:xfrm>
            <a:off x="0" y="-1078"/>
            <a:ext cx="9144000" cy="1144199"/>
          </a:xfrm>
          <a:prstGeom prst="rect">
            <a:avLst/>
          </a:prstGeom>
          <a:solidFill>
            <a:schemeClr val="dk2">
              <a:alpha val="20000"/>
            </a:schemeClr>
          </a:solidFill>
          <a:ln>
            <a:noFill/>
          </a:ln>
        </p:spPr>
        <p:txBody>
          <a:bodyPr lIns="91425" tIns="45700" rIns="91425" bIns="45700" anchor="ctr" anchorCtr="0">
            <a:noAutofit/>
          </a:bodyPr>
          <a:lstStyle/>
          <a:p>
            <a:pPr>
              <a:spcBef>
                <a:spcPts val="0"/>
              </a:spcBef>
              <a:buNone/>
            </a:pPr>
            <a:endParaRPr/>
          </a:p>
        </p:txBody>
      </p:sp>
      <p:grpSp>
        <p:nvGrpSpPr>
          <p:cNvPr id="21" name="Shape 21"/>
          <p:cNvGrpSpPr/>
          <p:nvPr/>
        </p:nvGrpSpPr>
        <p:grpSpPr>
          <a:xfrm>
            <a:off x="0" y="-1078"/>
            <a:ext cx="649180" cy="5144627"/>
            <a:chOff x="0" y="-1438"/>
            <a:chExt cx="649180" cy="6859503"/>
          </a:xfrm>
        </p:grpSpPr>
        <p:sp>
          <p:nvSpPr>
            <p:cNvPr id="22" name="Shape 22"/>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rgbClr val="5A6378">
                <a:alpha val="9803"/>
              </a:srgbClr>
            </a:solidFill>
            <a:ln>
              <a:noFill/>
            </a:ln>
          </p:spPr>
          <p:txBody>
            <a:bodyPr lIns="91425" tIns="45700" rIns="91425" bIns="45700" anchor="ctr" anchorCtr="0">
              <a:noAutofit/>
            </a:bodyPr>
            <a:lstStyle/>
            <a:p>
              <a:pPr>
                <a:spcBef>
                  <a:spcPts val="0"/>
                </a:spcBef>
                <a:buNone/>
              </a:pPr>
              <a:endParaRPr/>
            </a:p>
          </p:txBody>
        </p:sp>
        <p:sp>
          <p:nvSpPr>
            <p:cNvPr id="23" name="Shape 23"/>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grpSp>
      <p:grpSp>
        <p:nvGrpSpPr>
          <p:cNvPr id="24" name="Shape 24"/>
          <p:cNvGrpSpPr/>
          <p:nvPr/>
        </p:nvGrpSpPr>
        <p:grpSpPr>
          <a:xfrm flipH="1">
            <a:off x="8494493" y="0"/>
            <a:ext cx="649180" cy="5144627"/>
            <a:chOff x="0" y="-1438"/>
            <a:chExt cx="649180" cy="6859503"/>
          </a:xfrm>
        </p:grpSpPr>
        <p:sp>
          <p:nvSpPr>
            <p:cNvPr id="25" name="Shape 25"/>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rgbClr val="5A6378">
                <a:alpha val="9803"/>
              </a:srgbClr>
            </a:solidFill>
            <a:ln>
              <a:noFill/>
            </a:ln>
          </p:spPr>
          <p:txBody>
            <a:bodyPr lIns="91425" tIns="45700" rIns="91425" bIns="45700" anchor="ctr" anchorCtr="0">
              <a:noAutofit/>
            </a:bodyPr>
            <a:lstStyle/>
            <a:p>
              <a:pPr>
                <a:spcBef>
                  <a:spcPts val="0"/>
                </a:spcBef>
                <a:buNone/>
              </a:pPr>
              <a:endParaRPr/>
            </a:p>
          </p:txBody>
        </p:sp>
        <p:sp>
          <p:nvSpPr>
            <p:cNvPr id="26" name="Shape 26"/>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grpSp>
      <p:sp>
        <p:nvSpPr>
          <p:cNvPr id="27" name="Shape 27"/>
          <p:cNvSpPr/>
          <p:nvPr/>
        </p:nvSpPr>
        <p:spPr>
          <a:xfrm>
            <a:off x="0" y="4743450"/>
            <a:ext cx="9144000" cy="401099"/>
          </a:xfrm>
          <a:prstGeom prst="rect">
            <a:avLst/>
          </a:prstGeom>
          <a:solidFill>
            <a:schemeClr val="dk1">
              <a:alpha val="14901"/>
            </a:schemeClr>
          </a:solidFill>
          <a:ln>
            <a:noFill/>
          </a:ln>
        </p:spPr>
        <p:txBody>
          <a:bodyPr lIns="91425" tIns="45700" rIns="91425" bIns="45700" anchor="ctr" anchorCtr="0">
            <a:noAutofit/>
          </a:bodyPr>
          <a:lstStyle/>
          <a:p>
            <a:pPr>
              <a:spcBef>
                <a:spcPts val="0"/>
              </a:spcBef>
              <a:buNone/>
            </a:pPr>
            <a:endParaRPr/>
          </a:p>
        </p:txBody>
      </p:sp>
      <p:sp>
        <p:nvSpPr>
          <p:cNvPr id="28" name="Shape 28"/>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9" name="Shape 29"/>
          <p:cNvSpPr txBox="1">
            <a:spLocks noGrp="1"/>
          </p:cNvSpPr>
          <p:nvPr>
            <p:ph type="body" idx="1"/>
          </p:nvPr>
        </p:nvSpPr>
        <p:spPr>
          <a:xfrm>
            <a:off x="457200" y="1200150"/>
            <a:ext cx="82296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30" name="Shape 30"/>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1000">
    <p:cu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31"/>
        <p:cNvGrpSpPr/>
        <p:nvPr/>
      </p:nvGrpSpPr>
      <p:grpSpPr>
        <a:xfrm>
          <a:off x="0" y="0"/>
          <a:ext cx="0" cy="0"/>
          <a:chOff x="0" y="0"/>
          <a:chExt cx="0" cy="0"/>
        </a:xfrm>
      </p:grpSpPr>
      <p:sp>
        <p:nvSpPr>
          <p:cNvPr id="32" name="Shape 32"/>
          <p:cNvSpPr/>
          <p:nvPr/>
        </p:nvSpPr>
        <p:spPr>
          <a:xfrm>
            <a:off x="0" y="-1078"/>
            <a:ext cx="9144000" cy="1144199"/>
          </a:xfrm>
          <a:prstGeom prst="rect">
            <a:avLst/>
          </a:prstGeom>
          <a:solidFill>
            <a:schemeClr val="dk2">
              <a:alpha val="20000"/>
            </a:schemeClr>
          </a:solidFill>
          <a:ln>
            <a:noFill/>
          </a:ln>
        </p:spPr>
        <p:txBody>
          <a:bodyPr lIns="91425" tIns="45700" rIns="91425" bIns="45700" anchor="ctr" anchorCtr="0">
            <a:noAutofit/>
          </a:bodyPr>
          <a:lstStyle/>
          <a:p>
            <a:pPr>
              <a:spcBef>
                <a:spcPts val="0"/>
              </a:spcBef>
              <a:buNone/>
            </a:pPr>
            <a:endParaRPr/>
          </a:p>
        </p:txBody>
      </p:sp>
      <p:grpSp>
        <p:nvGrpSpPr>
          <p:cNvPr id="33" name="Shape 33"/>
          <p:cNvGrpSpPr/>
          <p:nvPr/>
        </p:nvGrpSpPr>
        <p:grpSpPr>
          <a:xfrm>
            <a:off x="0" y="-1078"/>
            <a:ext cx="649180" cy="5144627"/>
            <a:chOff x="0" y="-1438"/>
            <a:chExt cx="649180" cy="6859503"/>
          </a:xfrm>
        </p:grpSpPr>
        <p:sp>
          <p:nvSpPr>
            <p:cNvPr id="34" name="Shape 34"/>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sp>
          <p:nvSpPr>
            <p:cNvPr id="35" name="Shape 35"/>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grpSp>
      <p:grpSp>
        <p:nvGrpSpPr>
          <p:cNvPr id="36" name="Shape 36"/>
          <p:cNvGrpSpPr/>
          <p:nvPr/>
        </p:nvGrpSpPr>
        <p:grpSpPr>
          <a:xfrm flipH="1">
            <a:off x="8494493" y="0"/>
            <a:ext cx="649180" cy="5144627"/>
            <a:chOff x="0" y="-1438"/>
            <a:chExt cx="649180" cy="6859503"/>
          </a:xfrm>
        </p:grpSpPr>
        <p:sp>
          <p:nvSpPr>
            <p:cNvPr id="37" name="Shape 37"/>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rgbClr val="5A6378">
                <a:alpha val="9803"/>
              </a:srgbClr>
            </a:solidFill>
            <a:ln>
              <a:noFill/>
            </a:ln>
          </p:spPr>
          <p:txBody>
            <a:bodyPr lIns="91425" tIns="45700" rIns="91425" bIns="45700" anchor="ctr" anchorCtr="0">
              <a:noAutofit/>
            </a:bodyPr>
            <a:lstStyle/>
            <a:p>
              <a:pPr>
                <a:spcBef>
                  <a:spcPts val="0"/>
                </a:spcBef>
                <a:buNone/>
              </a:pPr>
              <a:endParaRPr/>
            </a:p>
          </p:txBody>
        </p:sp>
        <p:sp>
          <p:nvSpPr>
            <p:cNvPr id="38" name="Shape 38"/>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grpSp>
      <p:sp>
        <p:nvSpPr>
          <p:cNvPr id="39" name="Shape 39"/>
          <p:cNvSpPr/>
          <p:nvPr/>
        </p:nvSpPr>
        <p:spPr>
          <a:xfrm>
            <a:off x="0" y="4743450"/>
            <a:ext cx="9144000" cy="401099"/>
          </a:xfrm>
          <a:prstGeom prst="rect">
            <a:avLst/>
          </a:prstGeom>
          <a:solidFill>
            <a:schemeClr val="dk1">
              <a:alpha val="14901"/>
            </a:schemeClr>
          </a:solidFill>
          <a:ln>
            <a:noFill/>
          </a:ln>
        </p:spPr>
        <p:txBody>
          <a:bodyPr lIns="91425" tIns="45700" rIns="91425" bIns="45700" anchor="ctr" anchorCtr="0">
            <a:noAutofit/>
          </a:bodyPr>
          <a:lstStyle/>
          <a:p>
            <a:pPr>
              <a:spcBef>
                <a:spcPts val="0"/>
              </a:spcBef>
              <a:buNone/>
            </a:pPr>
            <a:endParaRPr/>
          </a:p>
        </p:txBody>
      </p:sp>
      <p:sp>
        <p:nvSpPr>
          <p:cNvPr id="40" name="Shape 40"/>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41" name="Shape 41"/>
          <p:cNvSpPr txBox="1">
            <a:spLocks noGrp="1"/>
          </p:cNvSpPr>
          <p:nvPr>
            <p:ph type="body" idx="1"/>
          </p:nvPr>
        </p:nvSpPr>
        <p:spPr>
          <a:xfrm>
            <a:off x="457200" y="1200150"/>
            <a:ext cx="39945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42" name="Shape 42"/>
          <p:cNvSpPr txBox="1">
            <a:spLocks noGrp="1"/>
          </p:cNvSpPr>
          <p:nvPr>
            <p:ph type="body" idx="2"/>
          </p:nvPr>
        </p:nvSpPr>
        <p:spPr>
          <a:xfrm>
            <a:off x="4692273" y="1200150"/>
            <a:ext cx="39945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43" name="Shape 43"/>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1000">
    <p:cu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4"/>
        <p:cNvGrpSpPr/>
        <p:nvPr/>
      </p:nvGrpSpPr>
      <p:grpSpPr>
        <a:xfrm>
          <a:off x="0" y="0"/>
          <a:ext cx="0" cy="0"/>
          <a:chOff x="0" y="0"/>
          <a:chExt cx="0" cy="0"/>
        </a:xfrm>
      </p:grpSpPr>
      <p:sp>
        <p:nvSpPr>
          <p:cNvPr id="45" name="Shape 45"/>
          <p:cNvSpPr/>
          <p:nvPr/>
        </p:nvSpPr>
        <p:spPr>
          <a:xfrm>
            <a:off x="0" y="-1078"/>
            <a:ext cx="9144000" cy="1144199"/>
          </a:xfrm>
          <a:prstGeom prst="rect">
            <a:avLst/>
          </a:prstGeom>
          <a:solidFill>
            <a:schemeClr val="dk2">
              <a:alpha val="20000"/>
            </a:schemeClr>
          </a:solidFill>
          <a:ln>
            <a:noFill/>
          </a:ln>
        </p:spPr>
        <p:txBody>
          <a:bodyPr lIns="91425" tIns="45700" rIns="91425" bIns="45700" anchor="ctr" anchorCtr="0">
            <a:noAutofit/>
          </a:bodyPr>
          <a:lstStyle/>
          <a:p>
            <a:pPr>
              <a:spcBef>
                <a:spcPts val="0"/>
              </a:spcBef>
              <a:buNone/>
            </a:pPr>
            <a:endParaRPr/>
          </a:p>
        </p:txBody>
      </p:sp>
      <p:grpSp>
        <p:nvGrpSpPr>
          <p:cNvPr id="46" name="Shape 46"/>
          <p:cNvGrpSpPr/>
          <p:nvPr/>
        </p:nvGrpSpPr>
        <p:grpSpPr>
          <a:xfrm>
            <a:off x="0" y="-1078"/>
            <a:ext cx="649180" cy="5144627"/>
            <a:chOff x="0" y="-1438"/>
            <a:chExt cx="649180" cy="6859503"/>
          </a:xfrm>
        </p:grpSpPr>
        <p:sp>
          <p:nvSpPr>
            <p:cNvPr id="47" name="Shape 47"/>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sp>
          <p:nvSpPr>
            <p:cNvPr id="48" name="Shape 48"/>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grpSp>
      <p:grpSp>
        <p:nvGrpSpPr>
          <p:cNvPr id="49" name="Shape 49"/>
          <p:cNvGrpSpPr/>
          <p:nvPr/>
        </p:nvGrpSpPr>
        <p:grpSpPr>
          <a:xfrm flipH="1">
            <a:off x="8494493" y="0"/>
            <a:ext cx="649180" cy="5144627"/>
            <a:chOff x="0" y="-1438"/>
            <a:chExt cx="649180" cy="6859503"/>
          </a:xfrm>
        </p:grpSpPr>
        <p:sp>
          <p:nvSpPr>
            <p:cNvPr id="50" name="Shape 50"/>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sp>
          <p:nvSpPr>
            <p:cNvPr id="51" name="Shape 51"/>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grpSp>
      <p:sp>
        <p:nvSpPr>
          <p:cNvPr id="52" name="Shape 52"/>
          <p:cNvSpPr/>
          <p:nvPr/>
        </p:nvSpPr>
        <p:spPr>
          <a:xfrm>
            <a:off x="0" y="4743450"/>
            <a:ext cx="9144000" cy="401099"/>
          </a:xfrm>
          <a:prstGeom prst="rect">
            <a:avLst/>
          </a:prstGeom>
          <a:solidFill>
            <a:schemeClr val="dk1">
              <a:alpha val="14901"/>
            </a:schemeClr>
          </a:solidFill>
          <a:ln>
            <a:noFill/>
          </a:ln>
        </p:spPr>
        <p:txBody>
          <a:bodyPr lIns="91425" tIns="45700" rIns="91425" bIns="45700" anchor="ctr" anchorCtr="0">
            <a:noAutofit/>
          </a:bodyPr>
          <a:lstStyle/>
          <a:p>
            <a:pPr>
              <a:spcBef>
                <a:spcPts val="0"/>
              </a:spcBef>
              <a:buNone/>
            </a:pPr>
            <a:endParaRPr/>
          </a:p>
        </p:txBody>
      </p:sp>
      <p:sp>
        <p:nvSpPr>
          <p:cNvPr id="53" name="Shape 53"/>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54" name="Shape 54"/>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1000">
    <p:cu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aption">
    <p:spTree>
      <p:nvGrpSpPr>
        <p:cNvPr id="1" name="Shape 55"/>
        <p:cNvGrpSpPr/>
        <p:nvPr/>
      </p:nvGrpSpPr>
      <p:grpSpPr>
        <a:xfrm>
          <a:off x="0" y="0"/>
          <a:ext cx="0" cy="0"/>
          <a:chOff x="0" y="0"/>
          <a:chExt cx="0" cy="0"/>
        </a:xfrm>
      </p:grpSpPr>
      <p:sp>
        <p:nvSpPr>
          <p:cNvPr id="56" name="Shape 56"/>
          <p:cNvSpPr/>
          <p:nvPr/>
        </p:nvSpPr>
        <p:spPr>
          <a:xfrm>
            <a:off x="0" y="-1078"/>
            <a:ext cx="9144000" cy="1144199"/>
          </a:xfrm>
          <a:prstGeom prst="rect">
            <a:avLst/>
          </a:prstGeom>
          <a:solidFill>
            <a:schemeClr val="dk2">
              <a:alpha val="20000"/>
            </a:schemeClr>
          </a:solidFill>
          <a:ln>
            <a:noFill/>
          </a:ln>
        </p:spPr>
        <p:txBody>
          <a:bodyPr lIns="91425" tIns="45700" rIns="91425" bIns="45700" anchor="ctr" anchorCtr="0">
            <a:noAutofit/>
          </a:bodyPr>
          <a:lstStyle/>
          <a:p>
            <a:pPr>
              <a:spcBef>
                <a:spcPts val="0"/>
              </a:spcBef>
              <a:buNone/>
            </a:pPr>
            <a:endParaRPr/>
          </a:p>
        </p:txBody>
      </p:sp>
      <p:grpSp>
        <p:nvGrpSpPr>
          <p:cNvPr id="57" name="Shape 57"/>
          <p:cNvGrpSpPr/>
          <p:nvPr/>
        </p:nvGrpSpPr>
        <p:grpSpPr>
          <a:xfrm>
            <a:off x="0" y="-1078"/>
            <a:ext cx="649180" cy="5144627"/>
            <a:chOff x="0" y="-1438"/>
            <a:chExt cx="649180" cy="6859503"/>
          </a:xfrm>
        </p:grpSpPr>
        <p:sp>
          <p:nvSpPr>
            <p:cNvPr id="58" name="Shape 58"/>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sp>
          <p:nvSpPr>
            <p:cNvPr id="59" name="Shape 59"/>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grpSp>
      <p:grpSp>
        <p:nvGrpSpPr>
          <p:cNvPr id="60" name="Shape 60"/>
          <p:cNvGrpSpPr/>
          <p:nvPr/>
        </p:nvGrpSpPr>
        <p:grpSpPr>
          <a:xfrm flipH="1">
            <a:off x="8494493" y="0"/>
            <a:ext cx="649180" cy="5144627"/>
            <a:chOff x="0" y="-1438"/>
            <a:chExt cx="649180" cy="6859503"/>
          </a:xfrm>
        </p:grpSpPr>
        <p:sp>
          <p:nvSpPr>
            <p:cNvPr id="61" name="Shape 61"/>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sp>
          <p:nvSpPr>
            <p:cNvPr id="62" name="Shape 62"/>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grpSp>
      <p:sp>
        <p:nvSpPr>
          <p:cNvPr id="63" name="Shape 63"/>
          <p:cNvSpPr/>
          <p:nvPr/>
        </p:nvSpPr>
        <p:spPr>
          <a:xfrm>
            <a:off x="0" y="4743450"/>
            <a:ext cx="9144000" cy="401099"/>
          </a:xfrm>
          <a:prstGeom prst="rect">
            <a:avLst/>
          </a:prstGeom>
          <a:solidFill>
            <a:schemeClr val="dk1">
              <a:alpha val="14901"/>
            </a:schemeClr>
          </a:solidFill>
          <a:ln>
            <a:noFill/>
          </a:ln>
        </p:spPr>
        <p:txBody>
          <a:bodyPr lIns="91425" tIns="45700" rIns="91425" bIns="45700" anchor="ctr" anchorCtr="0">
            <a:noAutofit/>
          </a:bodyPr>
          <a:lstStyle/>
          <a:p>
            <a:pPr>
              <a:spcBef>
                <a:spcPts val="0"/>
              </a:spcBef>
              <a:buNone/>
            </a:pPr>
            <a:endParaRPr/>
          </a:p>
        </p:txBody>
      </p:sp>
      <p:sp>
        <p:nvSpPr>
          <p:cNvPr id="64" name="Shape 64"/>
          <p:cNvSpPr txBox="1">
            <a:spLocks noGrp="1"/>
          </p:cNvSpPr>
          <p:nvPr>
            <p:ph type="body" idx="1"/>
          </p:nvPr>
        </p:nvSpPr>
        <p:spPr>
          <a:xfrm>
            <a:off x="457200" y="4406309"/>
            <a:ext cx="8229600" cy="519599"/>
          </a:xfrm>
          <a:prstGeom prst="rect">
            <a:avLst/>
          </a:prstGeom>
        </p:spPr>
        <p:txBody>
          <a:bodyPr lIns="91425" tIns="91425" rIns="91425" bIns="91425" anchor="t" anchorCtr="0"/>
          <a:lstStyle>
            <a:lvl1pPr algn="ctr">
              <a:spcBef>
                <a:spcPts val="0"/>
              </a:spcBef>
              <a:buClr>
                <a:schemeClr val="lt2"/>
              </a:buClr>
              <a:buSzPct val="100000"/>
              <a:buNone/>
              <a:defRPr sz="1800">
                <a:solidFill>
                  <a:schemeClr val="lt2"/>
                </a:solidFill>
              </a:defRPr>
            </a:lvl1pPr>
          </a:lstStyle>
          <a:p>
            <a:endParaRPr/>
          </a:p>
        </p:txBody>
      </p:sp>
      <p:sp>
        <p:nvSpPr>
          <p:cNvPr id="65" name="Shape 65"/>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1000">
    <p:cu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66"/>
        <p:cNvGrpSpPr/>
        <p:nvPr/>
      </p:nvGrpSpPr>
      <p:grpSpPr>
        <a:xfrm>
          <a:off x="0" y="0"/>
          <a:ext cx="0" cy="0"/>
          <a:chOff x="0" y="0"/>
          <a:chExt cx="0" cy="0"/>
        </a:xfrm>
      </p:grpSpPr>
      <p:sp>
        <p:nvSpPr>
          <p:cNvPr id="67" name="Shape 67"/>
          <p:cNvSpPr/>
          <p:nvPr/>
        </p:nvSpPr>
        <p:spPr>
          <a:xfrm>
            <a:off x="0" y="-1078"/>
            <a:ext cx="9144000" cy="1144199"/>
          </a:xfrm>
          <a:prstGeom prst="rect">
            <a:avLst/>
          </a:prstGeom>
          <a:solidFill>
            <a:schemeClr val="dk2">
              <a:alpha val="20000"/>
            </a:schemeClr>
          </a:solidFill>
          <a:ln>
            <a:noFill/>
          </a:ln>
        </p:spPr>
        <p:txBody>
          <a:bodyPr lIns="91425" tIns="45700" rIns="91425" bIns="45700" anchor="ctr" anchorCtr="0">
            <a:noAutofit/>
          </a:bodyPr>
          <a:lstStyle/>
          <a:p>
            <a:pPr>
              <a:spcBef>
                <a:spcPts val="0"/>
              </a:spcBef>
              <a:buNone/>
            </a:pPr>
            <a:endParaRPr/>
          </a:p>
        </p:txBody>
      </p:sp>
      <p:grpSp>
        <p:nvGrpSpPr>
          <p:cNvPr id="68" name="Shape 68"/>
          <p:cNvGrpSpPr/>
          <p:nvPr/>
        </p:nvGrpSpPr>
        <p:grpSpPr>
          <a:xfrm>
            <a:off x="0" y="-1078"/>
            <a:ext cx="649180" cy="5144627"/>
            <a:chOff x="0" y="-1438"/>
            <a:chExt cx="649180" cy="6859503"/>
          </a:xfrm>
        </p:grpSpPr>
        <p:sp>
          <p:nvSpPr>
            <p:cNvPr id="69" name="Shape 69"/>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sp>
          <p:nvSpPr>
            <p:cNvPr id="70" name="Shape 70"/>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grpSp>
      <p:grpSp>
        <p:nvGrpSpPr>
          <p:cNvPr id="71" name="Shape 71"/>
          <p:cNvGrpSpPr/>
          <p:nvPr/>
        </p:nvGrpSpPr>
        <p:grpSpPr>
          <a:xfrm flipH="1">
            <a:off x="8494493" y="0"/>
            <a:ext cx="649180" cy="5144627"/>
            <a:chOff x="0" y="-1438"/>
            <a:chExt cx="649180" cy="6859503"/>
          </a:xfrm>
        </p:grpSpPr>
        <p:sp>
          <p:nvSpPr>
            <p:cNvPr id="72" name="Shape 72"/>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sp>
          <p:nvSpPr>
            <p:cNvPr id="73" name="Shape 73"/>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grpSp>
      <p:sp>
        <p:nvSpPr>
          <p:cNvPr id="74" name="Shape 74"/>
          <p:cNvSpPr/>
          <p:nvPr/>
        </p:nvSpPr>
        <p:spPr>
          <a:xfrm>
            <a:off x="0" y="4743450"/>
            <a:ext cx="9144000" cy="401099"/>
          </a:xfrm>
          <a:prstGeom prst="rect">
            <a:avLst/>
          </a:prstGeom>
          <a:solidFill>
            <a:schemeClr val="dk1">
              <a:alpha val="14901"/>
            </a:schemeClr>
          </a:solidFill>
          <a:ln>
            <a:noFill/>
          </a:ln>
        </p:spPr>
        <p:txBody>
          <a:bodyPr lIns="91425" tIns="45700" rIns="91425" bIns="45700" anchor="ctr" anchorCtr="0">
            <a:noAutofit/>
          </a:bodyPr>
          <a:lstStyle/>
          <a:p>
            <a:pPr>
              <a:spcBef>
                <a:spcPts val="0"/>
              </a:spcBef>
              <a:buNone/>
            </a:pPr>
            <a:endParaRPr/>
          </a:p>
        </p:txBody>
      </p:sp>
      <p:sp>
        <p:nvSpPr>
          <p:cNvPr id="75" name="Shape 75"/>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1000">
    <p:cut/>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dk2"/>
            </a:gs>
            <a:gs pos="100000">
              <a:schemeClr val="dk1"/>
            </a:gs>
          </a:gsLst>
          <a:path path="circle">
            <a:fillToRect l="50000" t="50000" r="50000" b="50000"/>
          </a:path>
          <a:tileRect/>
        </a:gra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05978"/>
            <a:ext cx="8229600" cy="857400"/>
          </a:xfrm>
          <a:prstGeom prst="rect">
            <a:avLst/>
          </a:prstGeom>
          <a:noFill/>
          <a:ln>
            <a:noFill/>
          </a:ln>
        </p:spPr>
        <p:txBody>
          <a:bodyPr lIns="91425" tIns="91425" rIns="91425" bIns="91425" anchor="b" anchorCtr="0"/>
          <a:lstStyle>
            <a:lvl1pPr>
              <a:spcBef>
                <a:spcPts val="0"/>
              </a:spcBef>
              <a:buClr>
                <a:schemeClr val="lt2"/>
              </a:buClr>
              <a:buSzPct val="100000"/>
              <a:buFont typeface="Trebuchet MS"/>
              <a:buNone/>
              <a:defRPr sz="3600" b="1">
                <a:solidFill>
                  <a:schemeClr val="lt2"/>
                </a:solidFill>
                <a:latin typeface="Trebuchet MS"/>
                <a:ea typeface="Trebuchet MS"/>
                <a:cs typeface="Trebuchet MS"/>
                <a:sym typeface="Trebuchet MS"/>
              </a:defRPr>
            </a:lvl1pPr>
            <a:lvl2pPr>
              <a:spcBef>
                <a:spcPts val="0"/>
              </a:spcBef>
              <a:buClr>
                <a:schemeClr val="lt2"/>
              </a:buClr>
              <a:buSzPct val="100000"/>
              <a:buFont typeface="Trebuchet MS"/>
              <a:buNone/>
              <a:defRPr sz="3600" b="1">
                <a:solidFill>
                  <a:schemeClr val="lt2"/>
                </a:solidFill>
                <a:latin typeface="Trebuchet MS"/>
                <a:ea typeface="Trebuchet MS"/>
                <a:cs typeface="Trebuchet MS"/>
                <a:sym typeface="Trebuchet MS"/>
              </a:defRPr>
            </a:lvl2pPr>
            <a:lvl3pPr>
              <a:spcBef>
                <a:spcPts val="0"/>
              </a:spcBef>
              <a:buClr>
                <a:schemeClr val="lt2"/>
              </a:buClr>
              <a:buSzPct val="100000"/>
              <a:buFont typeface="Trebuchet MS"/>
              <a:buNone/>
              <a:defRPr sz="3600" b="1">
                <a:solidFill>
                  <a:schemeClr val="lt2"/>
                </a:solidFill>
                <a:latin typeface="Trebuchet MS"/>
                <a:ea typeface="Trebuchet MS"/>
                <a:cs typeface="Trebuchet MS"/>
                <a:sym typeface="Trebuchet MS"/>
              </a:defRPr>
            </a:lvl3pPr>
            <a:lvl4pPr>
              <a:spcBef>
                <a:spcPts val="0"/>
              </a:spcBef>
              <a:buClr>
                <a:schemeClr val="lt2"/>
              </a:buClr>
              <a:buSzPct val="100000"/>
              <a:buFont typeface="Trebuchet MS"/>
              <a:buNone/>
              <a:defRPr sz="3600" b="1">
                <a:solidFill>
                  <a:schemeClr val="lt2"/>
                </a:solidFill>
                <a:latin typeface="Trebuchet MS"/>
                <a:ea typeface="Trebuchet MS"/>
                <a:cs typeface="Trebuchet MS"/>
                <a:sym typeface="Trebuchet MS"/>
              </a:defRPr>
            </a:lvl4pPr>
            <a:lvl5pPr>
              <a:spcBef>
                <a:spcPts val="0"/>
              </a:spcBef>
              <a:buClr>
                <a:schemeClr val="lt2"/>
              </a:buClr>
              <a:buSzPct val="100000"/>
              <a:buFont typeface="Trebuchet MS"/>
              <a:buNone/>
              <a:defRPr sz="3600" b="1">
                <a:solidFill>
                  <a:schemeClr val="lt2"/>
                </a:solidFill>
                <a:latin typeface="Trebuchet MS"/>
                <a:ea typeface="Trebuchet MS"/>
                <a:cs typeface="Trebuchet MS"/>
                <a:sym typeface="Trebuchet MS"/>
              </a:defRPr>
            </a:lvl5pPr>
            <a:lvl6pPr>
              <a:spcBef>
                <a:spcPts val="0"/>
              </a:spcBef>
              <a:buClr>
                <a:schemeClr val="lt2"/>
              </a:buClr>
              <a:buSzPct val="100000"/>
              <a:buFont typeface="Trebuchet MS"/>
              <a:buNone/>
              <a:defRPr sz="3600" b="1">
                <a:solidFill>
                  <a:schemeClr val="lt2"/>
                </a:solidFill>
                <a:latin typeface="Trebuchet MS"/>
                <a:ea typeface="Trebuchet MS"/>
                <a:cs typeface="Trebuchet MS"/>
                <a:sym typeface="Trebuchet MS"/>
              </a:defRPr>
            </a:lvl6pPr>
            <a:lvl7pPr>
              <a:spcBef>
                <a:spcPts val="0"/>
              </a:spcBef>
              <a:buClr>
                <a:schemeClr val="lt2"/>
              </a:buClr>
              <a:buSzPct val="100000"/>
              <a:buFont typeface="Trebuchet MS"/>
              <a:buNone/>
              <a:defRPr sz="3600" b="1">
                <a:solidFill>
                  <a:schemeClr val="lt2"/>
                </a:solidFill>
                <a:latin typeface="Trebuchet MS"/>
                <a:ea typeface="Trebuchet MS"/>
                <a:cs typeface="Trebuchet MS"/>
                <a:sym typeface="Trebuchet MS"/>
              </a:defRPr>
            </a:lvl7pPr>
            <a:lvl8pPr>
              <a:spcBef>
                <a:spcPts val="0"/>
              </a:spcBef>
              <a:buClr>
                <a:schemeClr val="lt2"/>
              </a:buClr>
              <a:buSzPct val="100000"/>
              <a:buFont typeface="Trebuchet MS"/>
              <a:buNone/>
              <a:defRPr sz="3600" b="1">
                <a:solidFill>
                  <a:schemeClr val="lt2"/>
                </a:solidFill>
                <a:latin typeface="Trebuchet MS"/>
                <a:ea typeface="Trebuchet MS"/>
                <a:cs typeface="Trebuchet MS"/>
                <a:sym typeface="Trebuchet MS"/>
              </a:defRPr>
            </a:lvl8pPr>
            <a:lvl9pPr>
              <a:spcBef>
                <a:spcPts val="0"/>
              </a:spcBef>
              <a:buClr>
                <a:schemeClr val="lt2"/>
              </a:buClr>
              <a:buSzPct val="100000"/>
              <a:buFont typeface="Trebuchet MS"/>
              <a:buNone/>
              <a:defRPr sz="3600" b="1">
                <a:solidFill>
                  <a:schemeClr val="lt2"/>
                </a:solidFill>
                <a:latin typeface="Trebuchet MS"/>
                <a:ea typeface="Trebuchet MS"/>
                <a:cs typeface="Trebuchet MS"/>
                <a:sym typeface="Trebuchet MS"/>
              </a:defRPr>
            </a:lvl9pPr>
          </a:lstStyle>
          <a:p>
            <a:endParaRPr/>
          </a:p>
        </p:txBody>
      </p:sp>
      <p:sp>
        <p:nvSpPr>
          <p:cNvPr id="6" name="Shape 6"/>
          <p:cNvSpPr txBox="1">
            <a:spLocks noGrp="1"/>
          </p:cNvSpPr>
          <p:nvPr>
            <p:ph type="body" idx="1"/>
          </p:nvPr>
        </p:nvSpPr>
        <p:spPr>
          <a:xfrm>
            <a:off x="457200" y="1200150"/>
            <a:ext cx="8229600" cy="3725699"/>
          </a:xfrm>
          <a:prstGeom prst="rect">
            <a:avLst/>
          </a:prstGeom>
          <a:noFill/>
          <a:ln>
            <a:noFill/>
          </a:ln>
        </p:spPr>
        <p:txBody>
          <a:bodyPr lIns="91425" tIns="91425" rIns="91425" bIns="91425" anchor="t" anchorCtr="0"/>
          <a:lstStyle>
            <a:lvl1pPr>
              <a:spcBef>
                <a:spcPts val="600"/>
              </a:spcBef>
              <a:buClr>
                <a:schemeClr val="lt1"/>
              </a:buClr>
              <a:buSzPct val="100000"/>
              <a:buFont typeface="Trebuchet MS"/>
              <a:defRPr sz="3000">
                <a:solidFill>
                  <a:schemeClr val="lt1"/>
                </a:solidFill>
                <a:latin typeface="Trebuchet MS"/>
                <a:ea typeface="Trebuchet MS"/>
                <a:cs typeface="Trebuchet MS"/>
                <a:sym typeface="Trebuchet MS"/>
              </a:defRPr>
            </a:lvl1pPr>
            <a:lvl2pPr>
              <a:spcBef>
                <a:spcPts val="480"/>
              </a:spcBef>
              <a:buClr>
                <a:schemeClr val="lt1"/>
              </a:buClr>
              <a:buSzPct val="100000"/>
              <a:buFont typeface="Trebuchet MS"/>
              <a:defRPr sz="2400">
                <a:solidFill>
                  <a:schemeClr val="lt1"/>
                </a:solidFill>
                <a:latin typeface="Trebuchet MS"/>
                <a:ea typeface="Trebuchet MS"/>
                <a:cs typeface="Trebuchet MS"/>
                <a:sym typeface="Trebuchet MS"/>
              </a:defRPr>
            </a:lvl2pPr>
            <a:lvl3pPr>
              <a:spcBef>
                <a:spcPts val="480"/>
              </a:spcBef>
              <a:buClr>
                <a:schemeClr val="lt1"/>
              </a:buClr>
              <a:buSzPct val="100000"/>
              <a:buFont typeface="Trebuchet MS"/>
              <a:defRPr sz="2400">
                <a:solidFill>
                  <a:schemeClr val="lt1"/>
                </a:solidFill>
                <a:latin typeface="Trebuchet MS"/>
                <a:ea typeface="Trebuchet MS"/>
                <a:cs typeface="Trebuchet MS"/>
                <a:sym typeface="Trebuchet MS"/>
              </a:defRPr>
            </a:lvl3pPr>
            <a:lvl4pPr>
              <a:spcBef>
                <a:spcPts val="360"/>
              </a:spcBef>
              <a:buClr>
                <a:schemeClr val="lt1"/>
              </a:buClr>
              <a:buSzPct val="100000"/>
              <a:buFont typeface="Trebuchet MS"/>
              <a:defRPr sz="1800">
                <a:solidFill>
                  <a:schemeClr val="lt1"/>
                </a:solidFill>
                <a:latin typeface="Trebuchet MS"/>
                <a:ea typeface="Trebuchet MS"/>
                <a:cs typeface="Trebuchet MS"/>
                <a:sym typeface="Trebuchet MS"/>
              </a:defRPr>
            </a:lvl4pPr>
            <a:lvl5pPr>
              <a:spcBef>
                <a:spcPts val="360"/>
              </a:spcBef>
              <a:buClr>
                <a:schemeClr val="lt1"/>
              </a:buClr>
              <a:buSzPct val="100000"/>
              <a:buFont typeface="Trebuchet MS"/>
              <a:defRPr sz="1800">
                <a:solidFill>
                  <a:schemeClr val="lt1"/>
                </a:solidFill>
                <a:latin typeface="Trebuchet MS"/>
                <a:ea typeface="Trebuchet MS"/>
                <a:cs typeface="Trebuchet MS"/>
                <a:sym typeface="Trebuchet MS"/>
              </a:defRPr>
            </a:lvl5pPr>
            <a:lvl6pPr>
              <a:spcBef>
                <a:spcPts val="360"/>
              </a:spcBef>
              <a:buClr>
                <a:schemeClr val="lt1"/>
              </a:buClr>
              <a:buSzPct val="100000"/>
              <a:buFont typeface="Trebuchet MS"/>
              <a:defRPr sz="1800">
                <a:solidFill>
                  <a:schemeClr val="lt1"/>
                </a:solidFill>
                <a:latin typeface="Trebuchet MS"/>
                <a:ea typeface="Trebuchet MS"/>
                <a:cs typeface="Trebuchet MS"/>
                <a:sym typeface="Trebuchet MS"/>
              </a:defRPr>
            </a:lvl6pPr>
            <a:lvl7pPr>
              <a:spcBef>
                <a:spcPts val="360"/>
              </a:spcBef>
              <a:buClr>
                <a:schemeClr val="lt1"/>
              </a:buClr>
              <a:buSzPct val="100000"/>
              <a:buFont typeface="Trebuchet MS"/>
              <a:defRPr sz="1800">
                <a:solidFill>
                  <a:schemeClr val="lt1"/>
                </a:solidFill>
                <a:latin typeface="Trebuchet MS"/>
                <a:ea typeface="Trebuchet MS"/>
                <a:cs typeface="Trebuchet MS"/>
                <a:sym typeface="Trebuchet MS"/>
              </a:defRPr>
            </a:lvl7pPr>
            <a:lvl8pPr>
              <a:spcBef>
                <a:spcPts val="360"/>
              </a:spcBef>
              <a:buClr>
                <a:schemeClr val="lt1"/>
              </a:buClr>
              <a:buSzPct val="100000"/>
              <a:buFont typeface="Trebuchet MS"/>
              <a:defRPr sz="1800">
                <a:solidFill>
                  <a:schemeClr val="lt1"/>
                </a:solidFill>
                <a:latin typeface="Trebuchet MS"/>
                <a:ea typeface="Trebuchet MS"/>
                <a:cs typeface="Trebuchet MS"/>
                <a:sym typeface="Trebuchet MS"/>
              </a:defRPr>
            </a:lvl8pPr>
            <a:lvl9pPr>
              <a:spcBef>
                <a:spcPts val="360"/>
              </a:spcBef>
              <a:buClr>
                <a:schemeClr val="lt1"/>
              </a:buClr>
              <a:buSzPct val="100000"/>
              <a:buFont typeface="Trebuchet MS"/>
              <a:defRPr sz="1800">
                <a:solidFill>
                  <a:schemeClr val="lt1"/>
                </a:solidFill>
                <a:latin typeface="Trebuchet MS"/>
                <a:ea typeface="Trebuchet MS"/>
                <a:cs typeface="Trebuchet MS"/>
                <a:sym typeface="Trebuchet MS"/>
              </a:defRPr>
            </a:lvl9pPr>
          </a:lstStyle>
          <a:p>
            <a:endParaRPr/>
          </a:p>
        </p:txBody>
      </p:sp>
      <p:sp>
        <p:nvSpPr>
          <p:cNvPr id="7" name="Shape 7"/>
          <p:cNvSpPr txBox="1">
            <a:spLocks noGrp="1"/>
          </p:cNvSpPr>
          <p:nvPr>
            <p:ph type="sldNum" idx="12"/>
          </p:nvPr>
        </p:nvSpPr>
        <p:spPr>
          <a:xfrm>
            <a:off x="8556791" y="4749850"/>
            <a:ext cx="548699" cy="393600"/>
          </a:xfrm>
          <a:prstGeom prst="rect">
            <a:avLst/>
          </a:prstGeom>
          <a:noFill/>
          <a:ln>
            <a:noFill/>
          </a:ln>
        </p:spPr>
        <p:txBody>
          <a:bodyPr lIns="91425" tIns="91425" rIns="91425" bIns="91425" anchor="ctr" anchorCtr="0">
            <a:noAutofit/>
          </a:bodyPr>
          <a:lstStyle>
            <a:lvl1pPr algn="r">
              <a:spcBef>
                <a:spcPts val="0"/>
              </a:spcBef>
              <a:buNone/>
              <a:defRPr sz="1300">
                <a:solidFill>
                  <a:schemeClr val="lt1"/>
                </a:solidFill>
                <a:latin typeface="Trebuchet MS"/>
                <a:ea typeface="Trebuchet MS"/>
                <a:cs typeface="Trebuchet MS"/>
                <a:sym typeface="Trebuchet MS"/>
              </a:defRPr>
            </a:lvl1pPr>
          </a:lstStyle>
          <a:p>
            <a:pPr>
              <a:spcBef>
                <a:spcPts val="0"/>
              </a:spcBef>
              <a:buNone/>
            </a:pPr>
            <a:fld id="{00000000-1234-1234-1234-123412341234}" type="slidenum">
              <a:rPr lang="en"/>
              <a:t>‹#›</a:t>
            </a:fld>
            <a:endParaRPr lang="en"/>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transition xmlns:p14="http://schemas.microsoft.com/office/powerpoint/2010/main" spd="slow" advClick="0" advTm="1000">
    <p:cut/>
  </p:transition>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2.wav"/><Relationship Id="rId4" Type="http://schemas.openxmlformats.org/officeDocument/2006/relationships/audio" Target="../media/media2.wav"/><Relationship Id="rId5" Type="http://schemas.openxmlformats.org/officeDocument/2006/relationships/slideLayout" Target="../slideLayouts/slideLayout1.xml"/><Relationship Id="rId6" Type="http://schemas.openxmlformats.org/officeDocument/2006/relationships/notesSlide" Target="../notesSlides/notesSlide1.xml"/><Relationship Id="rId7" Type="http://schemas.openxmlformats.org/officeDocument/2006/relationships/image" Target="../media/image1.jpg"/><Relationship Id="rId8" Type="http://schemas.openxmlformats.org/officeDocument/2006/relationships/image" Target="../media/image2.png"/><Relationship Id="rId1" Type="http://schemas.microsoft.com/office/2007/relationships/media" Target="../media/media1.mp3"/><Relationship Id="rId2" Type="http://schemas.openxmlformats.org/officeDocument/2006/relationships/audio" Target="../media/media1.mp3"/></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2.xml"/><Relationship Id="rId5" Type="http://schemas.openxmlformats.org/officeDocument/2006/relationships/image" Target="../media/image3.jpg"/><Relationship Id="rId6" Type="http://schemas.openxmlformats.org/officeDocument/2006/relationships/image" Target="../media/image2.png"/><Relationship Id="rId1" Type="http://schemas.microsoft.com/office/2007/relationships/media" Target="../media/media3.wav"/><Relationship Id="rId2" Type="http://schemas.openxmlformats.org/officeDocument/2006/relationships/audio" Target="../media/media3.wav"/></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xml"/><Relationship Id="rId5" Type="http://schemas.openxmlformats.org/officeDocument/2006/relationships/image" Target="../media/image4.jpg"/><Relationship Id="rId6" Type="http://schemas.openxmlformats.org/officeDocument/2006/relationships/image" Target="../media/image2.png"/><Relationship Id="rId1" Type="http://schemas.microsoft.com/office/2007/relationships/media" Target="../media/media4.wav"/><Relationship Id="rId2" Type="http://schemas.openxmlformats.org/officeDocument/2006/relationships/audio" Target="../media/media4.wav"/></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4.xml"/><Relationship Id="rId5" Type="http://schemas.openxmlformats.org/officeDocument/2006/relationships/image" Target="../media/image5.png"/><Relationship Id="rId6" Type="http://schemas.openxmlformats.org/officeDocument/2006/relationships/image" Target="../media/image2.png"/><Relationship Id="rId1" Type="http://schemas.microsoft.com/office/2007/relationships/media" Target="../media/media5.wav"/><Relationship Id="rId2" Type="http://schemas.openxmlformats.org/officeDocument/2006/relationships/audio" Target="../media/media5.wav"/></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5.xml"/><Relationship Id="rId5" Type="http://schemas.openxmlformats.org/officeDocument/2006/relationships/image" Target="../media/image2.png"/><Relationship Id="rId1" Type="http://schemas.microsoft.com/office/2007/relationships/media" Target="../media/media6.wav"/><Relationship Id="rId2" Type="http://schemas.openxmlformats.org/officeDocument/2006/relationships/audio" Target="../media/media6.wav"/></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6.xml"/><Relationship Id="rId5" Type="http://schemas.openxmlformats.org/officeDocument/2006/relationships/image" Target="../media/image6.jpg"/><Relationship Id="rId6" Type="http://schemas.openxmlformats.org/officeDocument/2006/relationships/image" Target="../media/image7.jpg"/><Relationship Id="rId7" Type="http://schemas.openxmlformats.org/officeDocument/2006/relationships/image" Target="../media/image8.png"/><Relationship Id="rId8" Type="http://schemas.openxmlformats.org/officeDocument/2006/relationships/image" Target="../media/image2.png"/><Relationship Id="rId1" Type="http://schemas.microsoft.com/office/2007/relationships/media" Target="../media/media7.wav"/><Relationship Id="rId2" Type="http://schemas.openxmlformats.org/officeDocument/2006/relationships/audio" Target="../media/media7.wav"/></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5.xml"/><Relationship Id="rId4" Type="http://schemas.openxmlformats.org/officeDocument/2006/relationships/notesSlide" Target="../notesSlides/notesSlide7.xml"/><Relationship Id="rId5" Type="http://schemas.openxmlformats.org/officeDocument/2006/relationships/image" Target="../media/image9.jpg"/><Relationship Id="rId6" Type="http://schemas.openxmlformats.org/officeDocument/2006/relationships/image" Target="../media/image2.png"/><Relationship Id="rId1" Type="http://schemas.microsoft.com/office/2007/relationships/media" Target="../media/media8.wav"/><Relationship Id="rId2" Type="http://schemas.openxmlformats.org/officeDocument/2006/relationships/audio" Target="../media/media8.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Shape 77"/>
          <p:cNvSpPr txBox="1">
            <a:spLocks noGrp="1"/>
          </p:cNvSpPr>
          <p:nvPr>
            <p:ph type="ctrTitle"/>
          </p:nvPr>
        </p:nvSpPr>
        <p:spPr>
          <a:xfrm>
            <a:off x="685800" y="1161749"/>
            <a:ext cx="7772400" cy="1581300"/>
          </a:xfrm>
          <a:prstGeom prst="rect">
            <a:avLst/>
          </a:prstGeom>
        </p:spPr>
        <p:txBody>
          <a:bodyPr lIns="91425" tIns="91425" rIns="91425" bIns="91425" anchor="b" anchorCtr="0">
            <a:noAutofit/>
          </a:bodyPr>
          <a:lstStyle/>
          <a:p>
            <a:pPr>
              <a:spcBef>
                <a:spcPts val="0"/>
              </a:spcBef>
              <a:buNone/>
            </a:pPr>
            <a:r>
              <a:rPr lang="en">
                <a:solidFill>
                  <a:srgbClr val="00FFFF"/>
                </a:solidFill>
              </a:rPr>
              <a:t>Jacqueline Woodson Study</a:t>
            </a:r>
          </a:p>
        </p:txBody>
      </p:sp>
      <p:sp>
        <p:nvSpPr>
          <p:cNvPr id="78" name="Shape 78"/>
          <p:cNvSpPr txBox="1">
            <a:spLocks noGrp="1"/>
          </p:cNvSpPr>
          <p:nvPr>
            <p:ph type="subTitle" idx="1"/>
          </p:nvPr>
        </p:nvSpPr>
        <p:spPr>
          <a:xfrm>
            <a:off x="685800" y="2914650"/>
            <a:ext cx="7772400" cy="658500"/>
          </a:xfrm>
          <a:prstGeom prst="rect">
            <a:avLst/>
          </a:prstGeom>
        </p:spPr>
        <p:txBody>
          <a:bodyPr lIns="91425" tIns="91425" rIns="91425" bIns="91425" anchor="t" anchorCtr="0">
            <a:noAutofit/>
          </a:bodyPr>
          <a:lstStyle/>
          <a:p>
            <a:pPr>
              <a:spcBef>
                <a:spcPts val="0"/>
              </a:spcBef>
              <a:buNone/>
            </a:pPr>
            <a:r>
              <a:rPr lang="en"/>
              <a:t>By:Aajah &amp; Ryanna </a:t>
            </a:r>
          </a:p>
        </p:txBody>
      </p:sp>
      <p:pic>
        <p:nvPicPr>
          <p:cNvPr id="79" name="Shape 79"/>
          <p:cNvPicPr preferRelativeResize="0"/>
          <p:nvPr/>
        </p:nvPicPr>
        <p:blipFill>
          <a:blip r:embed="rId7">
            <a:alphaModFix/>
          </a:blip>
          <a:stretch>
            <a:fillRect/>
          </a:stretch>
        </p:blipFill>
        <p:spPr>
          <a:xfrm>
            <a:off x="89375" y="1967500"/>
            <a:ext cx="2752725" cy="1657350"/>
          </a:xfrm>
          <a:prstGeom prst="rect">
            <a:avLst/>
          </a:prstGeom>
          <a:noFill/>
          <a:ln>
            <a:noFill/>
          </a:ln>
        </p:spPr>
      </p:pic>
      <p:pic>
        <p:nvPicPr>
          <p:cNvPr id="3" name="Good Shocks 6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949894" y="348949"/>
            <a:ext cx="812800" cy="812800"/>
          </a:xfrm>
          <a:prstGeom prst="rect">
            <a:avLst/>
          </a:prstGeom>
        </p:spPr>
      </p:pic>
      <p:pic>
        <p:nvPicPr>
          <p:cNvPr id="6" name="Sound 5">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99088" y="979196"/>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9216" fill="hold"/>
                                        <p:tgtEl>
                                          <p:spTgt spid="6"/>
                                        </p:tgtEl>
                                      </p:cBhvr>
                                    </p:cmd>
                                  </p:childTnLst>
                                </p:cTn>
                              </p:par>
                            </p:childTnLst>
                          </p:cTn>
                        </p:par>
                        <p:par>
                          <p:cTn id="10" fill="hold">
                            <p:stCondLst>
                              <p:cond delay="9216"/>
                            </p:stCondLst>
                            <p:childTnLst>
                              <p:par>
                                <p:cTn id="11" presetID="2" presetClass="entr" presetSubtype="4" fill="hold" nodeType="afterEffect">
                                  <p:stCondLst>
                                    <p:cond delay="0"/>
                                  </p:stCondLst>
                                  <p:childTnLst>
                                    <p:set>
                                      <p:cBhvr>
                                        <p:cTn id="12" dur="1" fill="hold">
                                          <p:stCondLst>
                                            <p:cond delay="0"/>
                                          </p:stCondLst>
                                        </p:cTn>
                                        <p:tgtEl>
                                          <p:spTgt spid="79"/>
                                        </p:tgtEl>
                                        <p:attrNameLst>
                                          <p:attrName>style.visibility</p:attrName>
                                        </p:attrNameLst>
                                      </p:cBhvr>
                                      <p:to>
                                        <p:strVal val="visible"/>
                                      </p:to>
                                    </p:set>
                                    <p:anim calcmode="lin" valueType="num">
                                      <p:cBhvr additive="base">
                                        <p:cTn id="13" dur="1000"/>
                                        <p:tgtEl>
                                          <p:spTgt spid="79"/>
                                        </p:tgtEl>
                                        <p:attrNameLst>
                                          <p:attrName>ppt_y</p:attrName>
                                        </p:attrNameLst>
                                      </p:cBhvr>
                                      <p:tavLst>
                                        <p:tav tm="0">
                                          <p:val>
                                            <p:strVal val="#ppt_y+1"/>
                                          </p:val>
                                        </p:tav>
                                        <p:tav tm="100000">
                                          <p:val>
                                            <p:strVal val="#ppt_y"/>
                                          </p:val>
                                        </p:tav>
                                      </p:tavLst>
                                    </p:anim>
                                  </p:childTnLst>
                                </p:cTn>
                              </p:par>
                            </p:childTnLst>
                          </p:cTn>
                        </p:par>
                        <p:par>
                          <p:cTn id="14" fill="hold">
                            <p:stCondLst>
                              <p:cond delay="10216"/>
                            </p:stCondLst>
                            <p:childTnLst>
                              <p:par>
                                <p:cTn id="15" presetID="10" presetClass="exit" presetSubtype="0" fill="hold" nodeType="afterEffect">
                                  <p:stCondLst>
                                    <p:cond delay="0"/>
                                  </p:stCondLst>
                                  <p:childTnLst>
                                    <p:animEffect transition="out" filter="fade">
                                      <p:cBhvr>
                                        <p:cTn id="16" dur="1000"/>
                                        <p:tgtEl>
                                          <p:spTgt spid="79"/>
                                        </p:tgtEl>
                                      </p:cBhvr>
                                    </p:animEffect>
                                    <p:set>
                                      <p:cBhvr>
                                        <p:cTn id="17" dur="1" fill="hold">
                                          <p:stCondLst>
                                            <p:cond delay="999"/>
                                          </p:stCondLst>
                                        </p:cTn>
                                        <p:tgtEl>
                                          <p:spTgt spid="7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20755" numSld="999">
                <p:cTn id="18" repeatCount="indefinite" fill="hold" display="0">
                  <p:stCondLst>
                    <p:cond delay="indefinite"/>
                  </p:stCondLst>
                  <p:endCondLst>
                    <p:cond evt="onStopAudio" delay="0">
                      <p:tgtEl>
                        <p:sldTgt/>
                      </p:tgtEl>
                    </p:cond>
                  </p:endCondLst>
                </p:cTn>
                <p:tgtEl>
                  <p:spTgt spid="3"/>
                </p:tgtEl>
              </p:cMediaNode>
            </p:audio>
            <p:audio>
              <p:cMediaNode vol="80000">
                <p:cTn id="19" fill="hold" display="0">
                  <p:stCondLst>
                    <p:cond delay="indefinite"/>
                  </p:stCondLst>
                  <p:endCondLst>
                    <p:cond evt="onStopAudio" delay="0">
                      <p:tgtEl>
                        <p:sldTgt/>
                      </p:tgtEl>
                    </p:cond>
                  </p:endCondLst>
                </p:cTn>
                <p:tgtEl>
                  <p:spTgt spid="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Shape 84"/>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Unite(d) and reunite(d) is ...</a:t>
            </a:r>
          </a:p>
        </p:txBody>
      </p:sp>
      <p:sp>
        <p:nvSpPr>
          <p:cNvPr id="85" name="Shape 85"/>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a:spcBef>
                <a:spcPts val="0"/>
              </a:spcBef>
              <a:buNone/>
            </a:pPr>
            <a:r>
              <a:rPr lang="en"/>
              <a:t>Coming together during  bad and good times like coming back from a long time apart. </a:t>
            </a:r>
          </a:p>
        </p:txBody>
      </p:sp>
      <p:pic>
        <p:nvPicPr>
          <p:cNvPr id="86" name="Shape 86"/>
          <p:cNvPicPr preferRelativeResize="0"/>
          <p:nvPr/>
        </p:nvPicPr>
        <p:blipFill>
          <a:blip r:embed="rId5">
            <a:alphaModFix/>
          </a:blip>
          <a:stretch>
            <a:fillRect/>
          </a:stretch>
        </p:blipFill>
        <p:spPr>
          <a:xfrm>
            <a:off x="0" y="3187375"/>
            <a:ext cx="1568774" cy="1956124"/>
          </a:xfrm>
          <a:prstGeom prst="rect">
            <a:avLst/>
          </a:prstGeom>
          <a:noFill/>
          <a:ln>
            <a:noFill/>
          </a:ln>
        </p:spPr>
      </p:pic>
      <p:pic>
        <p:nvPicPr>
          <p:cNvPr id="3" name="Sound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22303" y="387350"/>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1000"/>
                                        <p:tgtEl>
                                          <p:spTgt spid="86"/>
                                        </p:tgtEl>
                                        <p:attrNameLst>
                                          <p:attrName>ppt_y</p:attrName>
                                        </p:attrNameLst>
                                      </p:cBhvr>
                                      <p:tavLst>
                                        <p:tav tm="0">
                                          <p:val>
                                            <p:strVal val="#ppt_y-1"/>
                                          </p:val>
                                        </p:tav>
                                        <p:tav tm="100000">
                                          <p:val>
                                            <p:strVal val="#ppt_y"/>
                                          </p:val>
                                        </p:tav>
                                      </p:tavLst>
                                    </p:anim>
                                  </p:childTnLst>
                                </p:cTn>
                              </p:par>
                            </p:childTnLst>
                          </p:cTn>
                        </p:par>
                        <p:par>
                          <p:cTn id="8" fill="hold">
                            <p:stCondLst>
                              <p:cond delay="1000"/>
                            </p:stCondLst>
                            <p:childTnLst>
                              <p:par>
                                <p:cTn id="9" presetID="1" presetClass="mediacall" presetSubtype="0" fill="hold" nodeType="afterEffect">
                                  <p:stCondLst>
                                    <p:cond delay="0"/>
                                  </p:stCondLst>
                                  <p:childTnLst>
                                    <p:cmd type="call" cmd="playFrom(0.0)">
                                      <p:cBhvr>
                                        <p:cTn id="10" dur="16195" fill="hold"/>
                                        <p:tgtEl>
                                          <p:spTgt spid="3"/>
                                        </p:tgtEl>
                                      </p:cBhvr>
                                    </p:cmd>
                                  </p:childTnLst>
                                </p:cTn>
                              </p:par>
                            </p:childTnLst>
                          </p:cTn>
                        </p:par>
                        <p:par>
                          <p:cTn id="11" fill="hold">
                            <p:stCondLst>
                              <p:cond delay="17195"/>
                            </p:stCondLst>
                            <p:childTnLst>
                              <p:par>
                                <p:cTn id="12" presetID="8" presetClass="emph" presetSubtype="0" fill="hold" nodeType="afterEffect">
                                  <p:stCondLst>
                                    <p:cond delay="0"/>
                                  </p:stCondLst>
                                  <p:childTnLst>
                                    <p:animRot by="-21600000">
                                      <p:cBhvr>
                                        <p:cTn id="13" dur="1000" fill="hold"/>
                                        <p:tgtEl>
                                          <p:spTgt spid="86"/>
                                        </p:tgtEl>
                                        <p:attrNameLst>
                                          <p:attrName>r</p:attrName>
                                        </p:attrNameLst>
                                      </p:cBhvr>
                                    </p:animRot>
                                  </p:childTnLst>
                                </p:cTn>
                              </p:par>
                              <p:par>
                                <p:cTn id="14" presetID="23" presetClass="entr" presetSubtype="16" fill="hold" nodeType="withEffect">
                                  <p:stCondLst>
                                    <p:cond delay="0"/>
                                  </p:stCondLst>
                                  <p:childTnLst>
                                    <p:set>
                                      <p:cBhvr>
                                        <p:cTn id="15" dur="1" fill="hold">
                                          <p:stCondLst>
                                            <p:cond delay="0"/>
                                          </p:stCondLst>
                                        </p:cTn>
                                        <p:tgtEl>
                                          <p:spTgt spid="86"/>
                                        </p:tgtEl>
                                        <p:attrNameLst>
                                          <p:attrName>style.visibility</p:attrName>
                                        </p:attrNameLst>
                                      </p:cBhvr>
                                      <p:to>
                                        <p:strVal val="visible"/>
                                      </p:to>
                                    </p:set>
                                    <p:anim calcmode="lin" valueType="num">
                                      <p:cBhvr additive="base">
                                        <p:cTn id="16" dur="1000"/>
                                        <p:tgtEl>
                                          <p:spTgt spid="86"/>
                                        </p:tgtEl>
                                        <p:attrNameLst>
                                          <p:attrName>ppt_w</p:attrName>
                                        </p:attrNameLst>
                                      </p:cBhvr>
                                      <p:tavLst>
                                        <p:tav tm="0">
                                          <p:val>
                                            <p:strVal val="0"/>
                                          </p:val>
                                        </p:tav>
                                        <p:tav tm="100000">
                                          <p:val>
                                            <p:strVal val="#ppt_w"/>
                                          </p:val>
                                        </p:tav>
                                      </p:tavLst>
                                    </p:anim>
                                    <p:anim calcmode="lin" valueType="num">
                                      <p:cBhvr additive="base">
                                        <p:cTn id="17" dur="1000"/>
                                        <p:tgtEl>
                                          <p:spTgt spid="86"/>
                                        </p:tgtEl>
                                        <p:attrNameLst>
                                          <p:attrName>ppt_h</p:attrName>
                                        </p:attrNameLst>
                                      </p:cBhvr>
                                      <p:tavLst>
                                        <p:tav tm="0">
                                          <p:val>
                                            <p:strVal val="0"/>
                                          </p:val>
                                        </p:tav>
                                        <p:tav tm="100000">
                                          <p:val>
                                            <p:strVal val="#ppt_h"/>
                                          </p:val>
                                        </p:tav>
                                      </p:tavLst>
                                    </p:anim>
                                  </p:childTnLst>
                                </p:cTn>
                              </p:par>
                            </p:childTnLst>
                          </p:cTn>
                        </p:par>
                        <p:par>
                          <p:cTn id="18" fill="hold">
                            <p:stCondLst>
                              <p:cond delay="18195"/>
                            </p:stCondLst>
                            <p:childTnLst>
                              <p:par>
                                <p:cTn id="19" presetID="10" presetClass="exit" presetSubtype="0" fill="hold" nodeType="afterEffect">
                                  <p:stCondLst>
                                    <p:cond delay="0"/>
                                  </p:stCondLst>
                                  <p:childTnLst>
                                    <p:animEffect transition="out" filter="fade">
                                      <p:cBhvr>
                                        <p:cTn id="20" dur="3900"/>
                                        <p:tgtEl>
                                          <p:spTgt spid="86"/>
                                        </p:tgtEl>
                                      </p:cBhvr>
                                    </p:animEffect>
                                    <p:set>
                                      <p:cBhvr>
                                        <p:cTn id="21" dur="1" fill="hold">
                                          <p:stCondLst>
                                            <p:cond delay="3900"/>
                                          </p:stCondLst>
                                        </p:cTn>
                                        <p:tgtEl>
                                          <p:spTgt spid="8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rtl="0">
              <a:spcBef>
                <a:spcPts val="0"/>
              </a:spcBef>
              <a:buNone/>
            </a:pPr>
            <a:r>
              <a:rPr lang="en"/>
              <a:t>“Lili skipping beside you in her yellow dress,smiling cause you finally finished reading the bible she gave you, the bible, she thinks is the reason you two are here now, together.”</a:t>
            </a:r>
          </a:p>
          <a:p>
            <a:pPr lvl="0" rtl="0">
              <a:spcBef>
                <a:spcPts val="0"/>
              </a:spcBef>
              <a:buNone/>
            </a:pPr>
            <a:r>
              <a:rPr lang="en"/>
              <a:t>~Locomotion </a:t>
            </a:r>
          </a:p>
          <a:p>
            <a:pPr>
              <a:spcBef>
                <a:spcPts val="0"/>
              </a:spcBef>
              <a:buNone/>
            </a:pPr>
            <a:r>
              <a:rPr lang="en"/>
              <a:t> </a:t>
            </a:r>
          </a:p>
        </p:txBody>
      </p:sp>
      <p:pic>
        <p:nvPicPr>
          <p:cNvPr id="92" name="Shape 92"/>
          <p:cNvPicPr preferRelativeResize="0"/>
          <p:nvPr/>
        </p:nvPicPr>
        <p:blipFill>
          <a:blip r:embed="rId5">
            <a:alphaModFix/>
          </a:blip>
          <a:stretch>
            <a:fillRect/>
          </a:stretch>
        </p:blipFill>
        <p:spPr>
          <a:xfrm>
            <a:off x="6323100" y="3621675"/>
            <a:ext cx="2820900" cy="1521824"/>
          </a:xfrm>
          <a:prstGeom prst="rect">
            <a:avLst/>
          </a:prstGeom>
          <a:noFill/>
          <a:ln>
            <a:noFill/>
          </a:ln>
        </p:spPr>
      </p:pic>
      <p:sp>
        <p:nvSpPr>
          <p:cNvPr id="93" name="Shape 93"/>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Locomotion </a:t>
            </a: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77080" y="1200150"/>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313" fill="hold"/>
                                        <p:tgtEl>
                                          <p:spTgt spid="2"/>
                                        </p:tgtEl>
                                      </p:cBhvr>
                                    </p:cmd>
                                  </p:childTnLst>
                                </p:cTn>
                              </p:par>
                              <p:par>
                                <p:cTn id="7" presetID="2" presetClass="entr" presetSubtype="8" fill="hold" nodeType="withEffect">
                                  <p:stCondLst>
                                    <p:cond delay="0"/>
                                  </p:stCondLst>
                                  <p:childTnLst>
                                    <p:set>
                                      <p:cBhvr>
                                        <p:cTn id="8" dur="1" fill="hold">
                                          <p:stCondLst>
                                            <p:cond delay="0"/>
                                          </p:stCondLst>
                                        </p:cTn>
                                        <p:tgtEl>
                                          <p:spTgt spid="92"/>
                                        </p:tgtEl>
                                        <p:attrNameLst>
                                          <p:attrName>style.visibility</p:attrName>
                                        </p:attrNameLst>
                                      </p:cBhvr>
                                      <p:to>
                                        <p:strVal val="visible"/>
                                      </p:to>
                                    </p:set>
                                    <p:anim calcmode="lin" valueType="num">
                                      <p:cBhvr additive="base">
                                        <p:cTn id="9" dur="2000"/>
                                        <p:tgtEl>
                                          <p:spTgt spid="92"/>
                                        </p:tgtEl>
                                        <p:attrNameLst>
                                          <p:attrName>ppt_x</p:attrName>
                                        </p:attrNameLst>
                                      </p:cBhvr>
                                      <p:tavLst>
                                        <p:tav tm="0">
                                          <p:val>
                                            <p:strVal val="#ppt_x-1"/>
                                          </p:val>
                                        </p:tav>
                                        <p:tav tm="100000">
                                          <p:val>
                                            <p:strVal val="#ppt_x"/>
                                          </p:val>
                                        </p:tav>
                                      </p:tavLst>
                                    </p:anim>
                                  </p:childTnLst>
                                </p:cTn>
                              </p:par>
                            </p:childTnLst>
                          </p:cTn>
                        </p:par>
                        <p:par>
                          <p:cTn id="10" fill="hold">
                            <p:stCondLst>
                              <p:cond delay="2000"/>
                            </p:stCondLst>
                            <p:childTnLst>
                              <p:par>
                                <p:cTn id="11" presetID="10" presetClass="exit" presetSubtype="0" fill="hold" nodeType="afterEffect">
                                  <p:stCondLst>
                                    <p:cond delay="0"/>
                                  </p:stCondLst>
                                  <p:childTnLst>
                                    <p:animEffect transition="out" filter="fade">
                                      <p:cBhvr>
                                        <p:cTn id="12" dur="2500"/>
                                        <p:tgtEl>
                                          <p:spTgt spid="92"/>
                                        </p:tgtEl>
                                      </p:cBhvr>
                                    </p:animEffect>
                                    <p:set>
                                      <p:cBhvr>
                                        <p:cTn id="13" dur="1" fill="hold">
                                          <p:stCondLst>
                                            <p:cond delay="2500"/>
                                          </p:stCondLst>
                                        </p:cTn>
                                        <p:tgtEl>
                                          <p:spTgt spid="92"/>
                                        </p:tgtEl>
                                        <p:attrNameLst>
                                          <p:attrName>style.visibility</p:attrName>
                                        </p:attrNameLst>
                                      </p:cBhvr>
                                      <p:to>
                                        <p:strVal val="hidden"/>
                                      </p:to>
                                    </p:set>
                                  </p:childTnLst>
                                </p:cTn>
                              </p:par>
                            </p:childTnLst>
                          </p:cTn>
                        </p:par>
                        <p:par>
                          <p:cTn id="14" fill="hold">
                            <p:stCondLst>
                              <p:cond delay="4500"/>
                            </p:stCondLst>
                            <p:childTnLst>
                              <p:par>
                                <p:cTn id="15" presetID="23" presetClass="entr" presetSubtype="16" fill="hold" nodeType="afterEffect">
                                  <p:stCondLst>
                                    <p:cond delay="0"/>
                                  </p:stCondLst>
                                  <p:childTnLst>
                                    <p:set>
                                      <p:cBhvr>
                                        <p:cTn id="16" dur="1" fill="hold">
                                          <p:stCondLst>
                                            <p:cond delay="0"/>
                                          </p:stCondLst>
                                        </p:cTn>
                                        <p:tgtEl>
                                          <p:spTgt spid="92"/>
                                        </p:tgtEl>
                                        <p:attrNameLst>
                                          <p:attrName>style.visibility</p:attrName>
                                        </p:attrNameLst>
                                      </p:cBhvr>
                                      <p:to>
                                        <p:strVal val="visible"/>
                                      </p:to>
                                    </p:set>
                                    <p:anim calcmode="lin" valueType="num">
                                      <p:cBhvr additive="base">
                                        <p:cTn id="17" dur="2500"/>
                                        <p:tgtEl>
                                          <p:spTgt spid="92"/>
                                        </p:tgtEl>
                                        <p:attrNameLst>
                                          <p:attrName>ppt_w</p:attrName>
                                        </p:attrNameLst>
                                      </p:cBhvr>
                                      <p:tavLst>
                                        <p:tav tm="0">
                                          <p:val>
                                            <p:strVal val="0"/>
                                          </p:val>
                                        </p:tav>
                                        <p:tav tm="100000">
                                          <p:val>
                                            <p:strVal val="#ppt_w"/>
                                          </p:val>
                                        </p:tav>
                                      </p:tavLst>
                                    </p:anim>
                                    <p:anim calcmode="lin" valueType="num">
                                      <p:cBhvr additive="base">
                                        <p:cTn id="18" dur="2500"/>
                                        <p:tgtEl>
                                          <p:spTgt spid="92"/>
                                        </p:tgtEl>
                                        <p:attrNameLst>
                                          <p:attrName>ppt_h</p:attrName>
                                        </p:attrNameLst>
                                      </p:cBhvr>
                                      <p:tavLst>
                                        <p:tav tm="0">
                                          <p:val>
                                            <p:strVal val="0"/>
                                          </p:val>
                                        </p:tav>
                                        <p:tav tm="100000">
                                          <p:val>
                                            <p:strVal val="#ppt_h"/>
                                          </p:val>
                                        </p:tav>
                                      </p:tavLst>
                                    </p:anim>
                                  </p:childTnLst>
                                </p:cTn>
                              </p:par>
                            </p:childTnLst>
                          </p:cTn>
                        </p:par>
                        <p:par>
                          <p:cTn id="19" fill="hold">
                            <p:stCondLst>
                              <p:cond delay="7000"/>
                            </p:stCondLst>
                            <p:childTnLst>
                              <p:par>
                                <p:cTn id="20" presetID="8" presetClass="emph" presetSubtype="0" fill="hold" nodeType="afterEffect">
                                  <p:stCondLst>
                                    <p:cond delay="0"/>
                                  </p:stCondLst>
                                  <p:childTnLst>
                                    <p:animRot by="-21600000">
                                      <p:cBhvr>
                                        <p:cTn id="21" dur="2500" fill="hold"/>
                                        <p:tgtEl>
                                          <p:spTgt spid="9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pic>
        <p:nvPicPr>
          <p:cNvPr id="98" name="Shape 98"/>
          <p:cNvPicPr preferRelativeResize="0"/>
          <p:nvPr/>
        </p:nvPicPr>
        <p:blipFill>
          <a:blip r:embed="rId5">
            <a:alphaModFix/>
          </a:blip>
          <a:stretch>
            <a:fillRect/>
          </a:stretch>
        </p:blipFill>
        <p:spPr>
          <a:xfrm rot="10800000">
            <a:off x="0" y="0"/>
            <a:ext cx="9143999" cy="5143499"/>
          </a:xfrm>
          <a:prstGeom prst="rect">
            <a:avLst/>
          </a:prstGeom>
          <a:noFill/>
          <a:ln>
            <a:noFill/>
          </a:ln>
        </p:spPr>
      </p:pic>
      <p:sp>
        <p:nvSpPr>
          <p:cNvPr id="99" name="Shape 99"/>
          <p:cNvSpPr txBox="1">
            <a:spLocks noGrp="1"/>
          </p:cNvSpPr>
          <p:nvPr>
            <p:ph type="title"/>
          </p:nvPr>
        </p:nvSpPr>
        <p:spPr>
          <a:xfrm>
            <a:off x="457200" y="235778"/>
            <a:ext cx="8229600" cy="857400"/>
          </a:xfrm>
          <a:prstGeom prst="rect">
            <a:avLst/>
          </a:prstGeom>
        </p:spPr>
        <p:txBody>
          <a:bodyPr lIns="91425" tIns="91425" rIns="91425" bIns="91425" anchor="b" anchorCtr="0">
            <a:noAutofit/>
          </a:bodyPr>
          <a:lstStyle/>
          <a:p>
            <a:pPr algn="ctr">
              <a:spcBef>
                <a:spcPts val="0"/>
              </a:spcBef>
              <a:buNone/>
            </a:pPr>
            <a:r>
              <a:rPr lang="en" dirty="0">
                <a:solidFill>
                  <a:srgbClr val="00FFFF"/>
                </a:solidFill>
                <a:latin typeface="Crafty Girls"/>
                <a:ea typeface="Crafty Girls"/>
                <a:cs typeface="Crafty Girls"/>
                <a:sym typeface="Crafty Girls"/>
              </a:rPr>
              <a:t>This </a:t>
            </a:r>
            <a:r>
              <a:rPr lang="en-US" dirty="0" smtClean="0">
                <a:solidFill>
                  <a:srgbClr val="00FFFF"/>
                </a:solidFill>
                <a:latin typeface="Crafty Girls"/>
                <a:ea typeface="Crafty Girls"/>
                <a:cs typeface="Crafty Girls"/>
                <a:sym typeface="Crafty Girls"/>
              </a:rPr>
              <a:t>I</a:t>
            </a:r>
            <a:r>
              <a:rPr lang="en" dirty="0" smtClean="0">
                <a:solidFill>
                  <a:srgbClr val="00FFFF"/>
                </a:solidFill>
                <a:latin typeface="Crafty Girls"/>
                <a:ea typeface="Crafty Girls"/>
                <a:cs typeface="Crafty Girls"/>
                <a:sym typeface="Crafty Girls"/>
              </a:rPr>
              <a:t>s </a:t>
            </a:r>
            <a:r>
              <a:rPr lang="en" dirty="0">
                <a:solidFill>
                  <a:srgbClr val="00FFFF"/>
                </a:solidFill>
                <a:latin typeface="Crafty Girls"/>
                <a:ea typeface="Crafty Girls"/>
                <a:cs typeface="Crafty Girls"/>
                <a:sym typeface="Crafty Girls"/>
              </a:rPr>
              <a:t>the Rope </a:t>
            </a:r>
          </a:p>
        </p:txBody>
      </p:sp>
      <p:sp>
        <p:nvSpPr>
          <p:cNvPr id="100" name="Shape 100"/>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rtl="0">
              <a:spcBef>
                <a:spcPts val="0"/>
              </a:spcBef>
              <a:buNone/>
            </a:pPr>
            <a:r>
              <a:rPr lang="en" sz="3400" b="1" dirty="0">
                <a:solidFill>
                  <a:srgbClr val="00FFFF"/>
                </a:solidFill>
                <a:latin typeface="Crafty Girls"/>
                <a:ea typeface="Crafty Girls"/>
                <a:cs typeface="Crafty Girls"/>
                <a:sym typeface="Crafty Girls"/>
              </a:rPr>
              <a:t>“This </a:t>
            </a:r>
            <a:r>
              <a:rPr lang="en-US" sz="3400" b="1" dirty="0" err="1" smtClean="0">
                <a:solidFill>
                  <a:srgbClr val="00FFFF"/>
                </a:solidFill>
                <a:latin typeface="Crafty Girls"/>
                <a:ea typeface="Crafty Girls"/>
                <a:cs typeface="Crafty Girls"/>
                <a:sym typeface="Crafty Girls"/>
              </a:rPr>
              <a:t>i</a:t>
            </a:r>
            <a:r>
              <a:rPr lang="en" sz="3400" b="1" dirty="0" smtClean="0">
                <a:solidFill>
                  <a:srgbClr val="00FFFF"/>
                </a:solidFill>
                <a:latin typeface="Crafty Girls"/>
                <a:ea typeface="Crafty Girls"/>
                <a:cs typeface="Crafty Girls"/>
                <a:sym typeface="Crafty Girls"/>
              </a:rPr>
              <a:t>s </a:t>
            </a:r>
            <a:r>
              <a:rPr lang="en" sz="3400" b="1" dirty="0">
                <a:solidFill>
                  <a:srgbClr val="00FFFF"/>
                </a:solidFill>
                <a:latin typeface="Crafty Girls"/>
                <a:ea typeface="Crafty Girls"/>
                <a:cs typeface="Crafty Girls"/>
                <a:sym typeface="Crafty Girls"/>
              </a:rPr>
              <a:t>the rope that held up the sign saying We are </a:t>
            </a:r>
          </a:p>
          <a:p>
            <a:pPr>
              <a:spcBef>
                <a:spcPts val="0"/>
              </a:spcBef>
              <a:buNone/>
            </a:pPr>
            <a:r>
              <a:rPr lang="en" sz="3400" b="1" dirty="0">
                <a:solidFill>
                  <a:srgbClr val="00FFFF"/>
                </a:solidFill>
                <a:latin typeface="Crafty Girls"/>
                <a:ea typeface="Crafty Girls"/>
                <a:cs typeface="Crafty Girls"/>
                <a:sym typeface="Crafty Girls"/>
              </a:rPr>
              <a:t>family at our reunion in the big park up the street from our home.”</a:t>
            </a:r>
          </a:p>
        </p:txBody>
      </p:sp>
      <p:pic>
        <p:nvPicPr>
          <p:cNvPr id="3" name="Sound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87575" y="1352550"/>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22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Shape 105"/>
          <p:cNvSpPr txBox="1">
            <a:spLocks noGrp="1"/>
          </p:cNvSpPr>
          <p:nvPr>
            <p:ph type="title"/>
          </p:nvPr>
        </p:nvSpPr>
        <p:spPr>
          <a:xfrm>
            <a:off x="350250" y="330328"/>
            <a:ext cx="8229600" cy="857400"/>
          </a:xfrm>
          <a:prstGeom prst="rect">
            <a:avLst/>
          </a:prstGeom>
        </p:spPr>
        <p:txBody>
          <a:bodyPr lIns="91425" tIns="91425" rIns="91425" bIns="91425" anchor="b" anchorCtr="0">
            <a:noAutofit/>
          </a:bodyPr>
          <a:lstStyle/>
          <a:p>
            <a:pPr>
              <a:spcBef>
                <a:spcPts val="0"/>
              </a:spcBef>
              <a:buNone/>
            </a:pPr>
            <a:r>
              <a:rPr lang="en">
                <a:solidFill>
                  <a:srgbClr val="3BFFC8"/>
                </a:solidFill>
              </a:rPr>
              <a:t> Ryanna’s Connections</a:t>
            </a:r>
          </a:p>
        </p:txBody>
      </p:sp>
      <p:sp>
        <p:nvSpPr>
          <p:cNvPr id="106" name="Shape 106"/>
          <p:cNvSpPr txBox="1">
            <a:spLocks noGrp="1"/>
          </p:cNvSpPr>
          <p:nvPr>
            <p:ph type="body" idx="1"/>
          </p:nvPr>
        </p:nvSpPr>
        <p:spPr>
          <a:xfrm>
            <a:off x="350250" y="1187725"/>
            <a:ext cx="8229600" cy="3725699"/>
          </a:xfrm>
          <a:prstGeom prst="rect">
            <a:avLst/>
          </a:prstGeom>
        </p:spPr>
        <p:txBody>
          <a:bodyPr lIns="91425" tIns="91425" rIns="91425" bIns="91425" anchor="t" anchorCtr="0">
            <a:noAutofit/>
          </a:bodyPr>
          <a:lstStyle/>
          <a:p>
            <a:pPr>
              <a:spcBef>
                <a:spcPts val="0"/>
              </a:spcBef>
              <a:buNone/>
            </a:pPr>
            <a:r>
              <a:rPr lang="en">
                <a:solidFill>
                  <a:srgbClr val="3BFFC8"/>
                </a:solidFill>
              </a:rPr>
              <a:t>Everyday  my mom goes to work and I go to school but  when we  come home we reunite again~Ryanna</a:t>
            </a: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45594" y="1976405"/>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95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Shape 111"/>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dirty="0">
                <a:solidFill>
                  <a:srgbClr val="F50BFF"/>
                </a:solidFill>
              </a:rPr>
              <a:t>Aajah’s connections</a:t>
            </a:r>
          </a:p>
        </p:txBody>
      </p:sp>
      <p:sp>
        <p:nvSpPr>
          <p:cNvPr id="112" name="Shape 112"/>
          <p:cNvSpPr txBox="1">
            <a:spLocks noGrp="1"/>
          </p:cNvSpPr>
          <p:nvPr>
            <p:ph type="body" idx="1"/>
          </p:nvPr>
        </p:nvSpPr>
        <p:spPr>
          <a:xfrm>
            <a:off x="457200" y="1210075"/>
            <a:ext cx="8229600" cy="3725699"/>
          </a:xfrm>
          <a:prstGeom prst="rect">
            <a:avLst/>
          </a:prstGeom>
        </p:spPr>
        <p:txBody>
          <a:bodyPr lIns="91425" tIns="91425" rIns="91425" bIns="91425" anchor="t" anchorCtr="0">
            <a:noAutofit/>
          </a:bodyPr>
          <a:lstStyle/>
          <a:p>
            <a:pPr lvl="0" rtl="0">
              <a:spcBef>
                <a:spcPts val="0"/>
              </a:spcBef>
              <a:buNone/>
            </a:pPr>
            <a:r>
              <a:rPr lang="en" dirty="0"/>
              <a:t>My family reunites when we go to weddings and funerals</a:t>
            </a:r>
          </a:p>
          <a:p>
            <a:pPr lvl="0" rtl="0">
              <a:spcBef>
                <a:spcPts val="0"/>
              </a:spcBef>
              <a:buClr>
                <a:schemeClr val="dk1"/>
              </a:buClr>
              <a:buSzPct val="36666"/>
              <a:buFont typeface="Arial"/>
              <a:buNone/>
            </a:pPr>
            <a:r>
              <a:rPr lang="en" dirty="0"/>
              <a:t>~Aajah</a:t>
            </a:r>
          </a:p>
          <a:p>
            <a:pPr>
              <a:spcBef>
                <a:spcPts val="0"/>
              </a:spcBef>
              <a:buNone/>
            </a:pPr>
            <a:endParaRPr dirty="0"/>
          </a:p>
        </p:txBody>
      </p:sp>
      <p:pic>
        <p:nvPicPr>
          <p:cNvPr id="113" name="Shape 113"/>
          <p:cNvPicPr preferRelativeResize="0"/>
          <p:nvPr/>
        </p:nvPicPr>
        <p:blipFill>
          <a:blip r:embed="rId5">
            <a:alphaModFix/>
          </a:blip>
          <a:stretch>
            <a:fillRect/>
          </a:stretch>
        </p:blipFill>
        <p:spPr>
          <a:xfrm>
            <a:off x="535259" y="2810276"/>
            <a:ext cx="1777700" cy="2333224"/>
          </a:xfrm>
          <a:prstGeom prst="rect">
            <a:avLst/>
          </a:prstGeom>
          <a:noFill/>
          <a:ln>
            <a:noFill/>
          </a:ln>
        </p:spPr>
      </p:pic>
      <p:pic>
        <p:nvPicPr>
          <p:cNvPr id="114" name="Shape 114"/>
          <p:cNvPicPr preferRelativeResize="0"/>
          <p:nvPr/>
        </p:nvPicPr>
        <p:blipFill>
          <a:blip r:embed="rId6">
            <a:alphaModFix/>
          </a:blip>
          <a:stretch>
            <a:fillRect/>
          </a:stretch>
        </p:blipFill>
        <p:spPr>
          <a:xfrm>
            <a:off x="3163075" y="2070300"/>
            <a:ext cx="2200006" cy="2865474"/>
          </a:xfrm>
          <a:prstGeom prst="rect">
            <a:avLst/>
          </a:prstGeom>
          <a:noFill/>
          <a:ln>
            <a:noFill/>
          </a:ln>
        </p:spPr>
      </p:pic>
      <p:pic>
        <p:nvPicPr>
          <p:cNvPr id="115" name="Shape 115"/>
          <p:cNvPicPr preferRelativeResize="0"/>
          <p:nvPr/>
        </p:nvPicPr>
        <p:blipFill>
          <a:blip r:embed="rId7">
            <a:alphaModFix/>
          </a:blip>
          <a:stretch>
            <a:fillRect/>
          </a:stretch>
        </p:blipFill>
        <p:spPr>
          <a:xfrm>
            <a:off x="5793387" y="1830925"/>
            <a:ext cx="3350613" cy="3312574"/>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19061" y="2070300"/>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1" fill="hold"/>
                                        <p:tgtEl>
                                          <p:spTgt spid="115"/>
                                        </p:tgtEl>
                                        <p:attrNameLst>
                                          <p:attrName>r</p:attrName>
                                        </p:attrNameLst>
                                      </p:cBhvr>
                                    </p:animRot>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9391" fill="hold"/>
                                        <p:tgtEl>
                                          <p:spTgt spid="2"/>
                                        </p:tgtEl>
                                      </p:cBhvr>
                                    </p:cmd>
                                  </p:childTnLst>
                                </p:cTn>
                              </p:par>
                            </p:childTnLst>
                          </p:cTn>
                        </p:par>
                        <p:par>
                          <p:cTn id="10" fill="hold">
                            <p:stCondLst>
                              <p:cond delay="9391"/>
                            </p:stCondLst>
                            <p:childTnLst>
                              <p:par>
                                <p:cTn id="11" presetID="8" presetClass="emph" presetSubtype="0" fill="hold" nodeType="afterEffect">
                                  <p:stCondLst>
                                    <p:cond delay="0"/>
                                  </p:stCondLst>
                                  <p:childTnLst>
                                    <p:animRot by="-21600000">
                                      <p:cBhvr>
                                        <p:cTn id="12" dur="1" fill="hold"/>
                                        <p:tgtEl>
                                          <p:spTgt spid="114"/>
                                        </p:tgtEl>
                                        <p:attrNameLst>
                                          <p:attrName>r</p:attrName>
                                        </p:attrNameLst>
                                      </p:cBhvr>
                                    </p:animRot>
                                  </p:childTnLst>
                                </p:cTn>
                              </p:par>
                            </p:childTnLst>
                          </p:cTn>
                        </p:par>
                        <p:par>
                          <p:cTn id="13" fill="hold">
                            <p:stCondLst>
                              <p:cond delay="9391"/>
                            </p:stCondLst>
                            <p:childTnLst>
                              <p:par>
                                <p:cTn id="14" presetID="8" presetClass="emph" presetSubtype="0" fill="hold" nodeType="afterEffect">
                                  <p:stCondLst>
                                    <p:cond delay="0"/>
                                  </p:stCondLst>
                                  <p:childTnLst>
                                    <p:animRot by="-21600000">
                                      <p:cBhvr>
                                        <p:cTn id="15" dur="1" fill="hold"/>
                                        <p:tgtEl>
                                          <p:spTgt spid="1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119"/>
        <p:cNvGrpSpPr/>
        <p:nvPr/>
      </p:nvGrpSpPr>
      <p:grpSpPr>
        <a:xfrm>
          <a:off x="0" y="0"/>
          <a:ext cx="0" cy="0"/>
          <a:chOff x="0" y="0"/>
          <a:chExt cx="0" cy="0"/>
        </a:xfrm>
      </p:grpSpPr>
      <p:sp>
        <p:nvSpPr>
          <p:cNvPr id="120" name="Shape 120"/>
          <p:cNvSpPr txBox="1">
            <a:spLocks noGrp="1"/>
          </p:cNvSpPr>
          <p:nvPr>
            <p:ph type="body" idx="1"/>
          </p:nvPr>
        </p:nvSpPr>
        <p:spPr>
          <a:xfrm>
            <a:off x="688925" y="2668439"/>
            <a:ext cx="8229600" cy="1125899"/>
          </a:xfrm>
          <a:prstGeom prst="rect">
            <a:avLst/>
          </a:prstGeom>
        </p:spPr>
        <p:txBody>
          <a:bodyPr lIns="91425" tIns="91425" rIns="91425" bIns="91425" anchor="t" anchorCtr="0">
            <a:noAutofit/>
          </a:bodyPr>
          <a:lstStyle/>
          <a:p>
            <a:pPr lvl="0" rtl="0">
              <a:spcBef>
                <a:spcPts val="0"/>
              </a:spcBef>
              <a:buNone/>
            </a:pPr>
            <a:r>
              <a:rPr lang="en" sz="3000" u="sng" dirty="0">
                <a:solidFill>
                  <a:srgbClr val="00FFFF"/>
                </a:solidFill>
              </a:rPr>
              <a:t>This </a:t>
            </a:r>
            <a:r>
              <a:rPr lang="en" sz="3000" u="sng" dirty="0" smtClean="0">
                <a:solidFill>
                  <a:srgbClr val="00FFFF"/>
                </a:solidFill>
              </a:rPr>
              <a:t>is</a:t>
            </a:r>
            <a:r>
              <a:rPr lang="en-US" sz="3000" u="sng" dirty="0" smtClean="0">
                <a:solidFill>
                  <a:srgbClr val="00FFFF"/>
                </a:solidFill>
              </a:rPr>
              <a:t> </a:t>
            </a:r>
            <a:r>
              <a:rPr lang="en" sz="3000" u="sng" dirty="0" smtClean="0">
                <a:solidFill>
                  <a:srgbClr val="00FFFF"/>
                </a:solidFill>
              </a:rPr>
              <a:t>the </a:t>
            </a:r>
            <a:r>
              <a:rPr lang="en" sz="3000" u="sng" dirty="0">
                <a:solidFill>
                  <a:srgbClr val="00FFFF"/>
                </a:solidFill>
              </a:rPr>
              <a:t>end of our presentation</a:t>
            </a:r>
          </a:p>
          <a:p>
            <a:pPr marL="914400" indent="0" rtl="0">
              <a:spcBef>
                <a:spcPts val="0"/>
              </a:spcBef>
              <a:buNone/>
            </a:pPr>
            <a:r>
              <a:rPr lang="en" sz="3000" u="sng" dirty="0">
                <a:solidFill>
                  <a:srgbClr val="00FFFF"/>
                </a:solidFill>
              </a:rPr>
              <a:t>By </a:t>
            </a:r>
            <a:r>
              <a:rPr lang="en" sz="3000" u="sng" dirty="0" smtClean="0">
                <a:solidFill>
                  <a:srgbClr val="00FFFF"/>
                </a:solidFill>
              </a:rPr>
              <a:t>Ryanna</a:t>
            </a:r>
            <a:r>
              <a:rPr lang="en-US" sz="3000" u="sng" dirty="0" smtClean="0">
                <a:solidFill>
                  <a:srgbClr val="00FFFF"/>
                </a:solidFill>
              </a:rPr>
              <a:t> </a:t>
            </a:r>
            <a:r>
              <a:rPr lang="en" sz="3000" u="sng" dirty="0" smtClean="0">
                <a:solidFill>
                  <a:srgbClr val="00FFFF"/>
                </a:solidFill>
              </a:rPr>
              <a:t>&amp;</a:t>
            </a:r>
            <a:r>
              <a:rPr lang="en-US" sz="3000" u="sng" dirty="0" smtClean="0">
                <a:solidFill>
                  <a:srgbClr val="00FFFF"/>
                </a:solidFill>
              </a:rPr>
              <a:t> </a:t>
            </a:r>
            <a:r>
              <a:rPr lang="en" sz="3000" u="sng" dirty="0" smtClean="0">
                <a:solidFill>
                  <a:srgbClr val="00FFFF"/>
                </a:solidFill>
              </a:rPr>
              <a:t>Aajah </a:t>
            </a:r>
            <a:r>
              <a:rPr lang="en" sz="3000" u="sng" dirty="0" smtClean="0">
                <a:solidFill>
                  <a:srgbClr val="CC4125"/>
                </a:solidFill>
              </a:rPr>
              <a:t> </a:t>
            </a:r>
            <a:endParaRPr lang="en" sz="3000" u="sng" dirty="0">
              <a:solidFill>
                <a:srgbClr val="CC4125"/>
              </a:solidFill>
            </a:endParaRPr>
          </a:p>
          <a:p>
            <a:pPr algn="l">
              <a:spcBef>
                <a:spcPts val="0"/>
              </a:spcBef>
              <a:buNone/>
            </a:pPr>
            <a:endParaRPr sz="3000" u="sng" dirty="0">
              <a:solidFill>
                <a:srgbClr val="00FFFF"/>
              </a:solidFill>
            </a:endParaRPr>
          </a:p>
        </p:txBody>
      </p:sp>
      <p:pic>
        <p:nvPicPr>
          <p:cNvPr id="3" name="Sound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50547" y="1352550"/>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621" fill="hold"/>
                                        <p:tgtEl>
                                          <p:spTgt spid="3"/>
                                        </p:tgtEl>
                                      </p:cBhvr>
                                    </p:cmd>
                                  </p:childTnLst>
                                </p:cTn>
                              </p:par>
                            </p:childTnLst>
                          </p:cTn>
                        </p:par>
                        <p:par>
                          <p:cTn id="7" fill="hold">
                            <p:stCondLst>
                              <p:cond delay="10621"/>
                            </p:stCondLst>
                            <p:childTnLst>
                              <p:par>
                                <p:cTn id="8" presetID="2" presetClass="entr" presetSubtype="8" fill="hold" nodeType="afterEffect">
                                  <p:stCondLst>
                                    <p:cond delay="0"/>
                                  </p:stCondLst>
                                  <p:childTnLst>
                                    <p:set>
                                      <p:cBhvr>
                                        <p:cTn id="9" dur="1" fill="hold">
                                          <p:stCondLst>
                                            <p:cond delay="0"/>
                                          </p:stCondLst>
                                        </p:cTn>
                                        <p:tgtEl>
                                          <p:spTgt spid="120">
                                            <p:txEl>
                                              <p:pRg st="0" end="0"/>
                                            </p:txEl>
                                          </p:spTgt>
                                        </p:tgtEl>
                                        <p:attrNameLst>
                                          <p:attrName>style.visibility</p:attrName>
                                        </p:attrNameLst>
                                      </p:cBhvr>
                                      <p:to>
                                        <p:strVal val="visible"/>
                                      </p:to>
                                    </p:set>
                                    <p:anim calcmode="lin" valueType="num">
                                      <p:cBhvr additive="base">
                                        <p:cTn id="10" dur="2500"/>
                                        <p:tgtEl>
                                          <p:spTgt spid="120">
                                            <p:txEl>
                                              <p:pRg st="0" end="0"/>
                                            </p:txEl>
                                          </p:spTgt>
                                        </p:tgtEl>
                                        <p:attrNameLst>
                                          <p:attrName>ppt_x</p:attrName>
                                        </p:attrNameLst>
                                      </p:cBhvr>
                                      <p:tavLst>
                                        <p:tav tm="0">
                                          <p:val>
                                            <p:strVal val="#ppt_x-1"/>
                                          </p:val>
                                        </p:tav>
                                        <p:tav tm="100000">
                                          <p:val>
                                            <p:strVal val="#ppt_x"/>
                                          </p:val>
                                        </p:tav>
                                      </p:tavLst>
                                    </p:anim>
                                  </p:childTnLst>
                                </p:cTn>
                              </p:par>
                            </p:childTnLst>
                          </p:cTn>
                        </p:par>
                        <p:par>
                          <p:cTn id="11" fill="hold">
                            <p:stCondLst>
                              <p:cond delay="13121"/>
                            </p:stCondLst>
                            <p:childTnLst>
                              <p:par>
                                <p:cTn id="12" presetID="2" presetClass="entr" presetSubtype="8" fill="hold" nodeType="afterEffect">
                                  <p:stCondLst>
                                    <p:cond delay="0"/>
                                  </p:stCondLst>
                                  <p:childTnLst>
                                    <p:set>
                                      <p:cBhvr>
                                        <p:cTn id="13" dur="1" fill="hold">
                                          <p:stCondLst>
                                            <p:cond delay="0"/>
                                          </p:stCondLst>
                                        </p:cTn>
                                        <p:tgtEl>
                                          <p:spTgt spid="120">
                                            <p:txEl>
                                              <p:pRg st="1" end="1"/>
                                            </p:txEl>
                                          </p:spTgt>
                                        </p:tgtEl>
                                        <p:attrNameLst>
                                          <p:attrName>style.visibility</p:attrName>
                                        </p:attrNameLst>
                                      </p:cBhvr>
                                      <p:to>
                                        <p:strVal val="visible"/>
                                      </p:to>
                                    </p:set>
                                    <p:anim calcmode="lin" valueType="num">
                                      <p:cBhvr additive="base">
                                        <p:cTn id="14" dur="2500"/>
                                        <p:tgtEl>
                                          <p:spTgt spid="120">
                                            <p:txEl>
                                              <p:pRg st="1" end="1"/>
                                            </p:txEl>
                                          </p:spTgt>
                                        </p:tgtEl>
                                        <p:attrNameLst>
                                          <p:attrName>ppt_x</p:attrName>
                                        </p:attrNameLst>
                                      </p:cBhvr>
                                      <p:tavLst>
                                        <p:tav tm="0">
                                          <p:val>
                                            <p:strVal val="#ppt_x-1"/>
                                          </p:val>
                                        </p:tav>
                                        <p:tav tm="100000">
                                          <p:val>
                                            <p:strVal val="#ppt_x"/>
                                          </p:val>
                                        </p:tav>
                                      </p:tavLst>
                                    </p:anim>
                                  </p:childTnLst>
                                </p:cTn>
                              </p:par>
                            </p:childTnLst>
                          </p:cTn>
                        </p:par>
                        <p:par>
                          <p:cTn id="15" fill="hold">
                            <p:stCondLst>
                              <p:cond delay="15621"/>
                            </p:stCondLst>
                            <p:childTnLst>
                              <p:par>
                                <p:cTn id="16" presetID="8" presetClass="emph" presetSubtype="0" fill="hold" nodeType="afterEffect">
                                  <p:stCondLst>
                                    <p:cond delay="0"/>
                                  </p:stCondLst>
                                  <p:childTnLst>
                                    <p:animRot by="-21600000">
                                      <p:cBhvr>
                                        <p:cTn id="17" dur="2500" fill="hold"/>
                                        <p:tgtEl>
                                          <p:spTgt spid="120">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8"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spotlight">
  <a:themeElements>
    <a:clrScheme name="Custom 439">
      <a:dk1>
        <a:srgbClr val="000000"/>
      </a:dk1>
      <a:lt1>
        <a:srgbClr val="FFFFFF"/>
      </a:lt1>
      <a:dk2>
        <a:srgbClr val="5C6E95"/>
      </a:dk2>
      <a:lt2>
        <a:srgbClr val="ACB4C2"/>
      </a:lt2>
      <a:accent1>
        <a:srgbClr val="667E50"/>
      </a:accent1>
      <a:accent2>
        <a:srgbClr val="CFBF73"/>
      </a:accent2>
      <a:accent3>
        <a:srgbClr val="8C7C82"/>
      </a:accent3>
      <a:accent4>
        <a:srgbClr val="9ABF87"/>
      </a:accent4>
      <a:accent5>
        <a:srgbClr val="CF9462"/>
      </a:accent5>
      <a:accent6>
        <a:srgbClr val="A25642"/>
      </a:accent6>
      <a:hlink>
        <a:srgbClr val="5173A5"/>
      </a:hlink>
      <a:folHlink>
        <a:srgbClr val="6872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1159</TotalTime>
  <Words>441</Words>
  <Application>Microsoft Macintosh PowerPoint</Application>
  <PresentationFormat>On-screen Show (16:9)</PresentationFormat>
  <Paragraphs>33</Paragraphs>
  <Slides>7</Slides>
  <Notes>7</Notes>
  <HiddenSlides>0</HiddenSlides>
  <MMClips>8</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spotlight</vt:lpstr>
      <vt:lpstr>Jacqueline Woodson Study</vt:lpstr>
      <vt:lpstr>Unite(d) and reunite(d) is ...</vt:lpstr>
      <vt:lpstr>Locomotion </vt:lpstr>
      <vt:lpstr>This Is the Rope </vt:lpstr>
      <vt:lpstr> Ryanna’s Connections</vt:lpstr>
      <vt:lpstr>Aajah’s connections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Jacqueline Woodson Study</dc:title>
  <cp:lastModifiedBy>Kim Schmidt</cp:lastModifiedBy>
  <cp:revision>9</cp:revision>
  <dcterms:modified xsi:type="dcterms:W3CDTF">2015-05-20T15:07:31Z</dcterms:modified>
</cp:coreProperties>
</file>